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s/slide7.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18.xml" ContentType="application/vnd.openxmlformats-officedocument.presentationml.slide+xml"/>
  <Override PartName="/ppt/slides/slide17.xml" ContentType="application/vnd.openxmlformats-officedocument.presentationml.slide+xml"/>
  <Override PartName="/ppt/slides/slide16.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s/slide6.xml" ContentType="application/vnd.openxmlformats-officedocument.presentationml.slide+xml"/>
  <Override PartName="/ppt/slides/slide41.xml" ContentType="application/vnd.openxmlformats-officedocument.presentationml.slide+xml"/>
  <Override PartName="/ppt/slides/slide39.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40.xml" ContentType="application/vnd.openxmlformats-officedocument.presentationml.slide+xml"/>
  <Override PartName="/ppt/slides/slide34.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5.xml" ContentType="application/vnd.openxmlformats-officedocument.presentationml.slide+xml"/>
  <Override PartName="/ppt/notesSlides/notesSlide45.xml" ContentType="application/vnd.openxmlformats-officedocument.presentationml.notesSlide+xml"/>
  <Override PartName="/ppt/slideMasters/slideMaster1.xml" ContentType="application/vnd.openxmlformats-officedocument.presentationml.slideMaster+xml"/>
  <Override PartName="/ppt/notesSlides/notesSlide43.xml" ContentType="application/vnd.openxmlformats-officedocument.presentationml.notesSlide+xml"/>
  <Override PartName="/ppt/notesSlides/notesSlide42.xml" ContentType="application/vnd.openxmlformats-officedocument.presentationml.notesSlide+xml"/>
  <Override PartName="/ppt/notesSlides/notesSlide41.xml" ContentType="application/vnd.openxmlformats-officedocument.presentationml.notesSlide+xml"/>
  <Override PartName="/ppt/notesSlides/notesSlide44.xml" ContentType="application/vnd.openxmlformats-officedocument.presentationml.notesSlide+xml"/>
  <Override PartName="/ppt/notesSlides/notesSlide13.xml" ContentType="application/vnd.openxmlformats-officedocument.presentationml.notesSlide+xml"/>
  <Override PartName="/ppt/notesSlides/notesSlide26.xml" ContentType="application/vnd.openxmlformats-officedocument.presentationml.notesSlide+xml"/>
  <Override PartName="/ppt/notesSlides/notesSlide25.xml" ContentType="application/vnd.openxmlformats-officedocument.presentationml.notesSlide+xml"/>
  <Override PartName="/ppt/notesSlides/notesSlide5.xml" ContentType="application/vnd.openxmlformats-officedocument.presentationml.notesSlide+xml"/>
  <Override PartName="/ppt/notesSlides/notesSlide24.xml" ContentType="application/vnd.openxmlformats-officedocument.presentationml.notesSlide+xml"/>
  <Override PartName="/ppt/notesSlides/notesSlide6.xml" ContentType="application/vnd.openxmlformats-officedocument.presentationml.notesSlide+xml"/>
  <Override PartName="/ppt/notesSlides/notesSlide4.xml" ContentType="application/vnd.openxmlformats-officedocument.presentationml.notesSlide+xml"/>
  <Override PartName="/ppt/notesSlides/notesSlide27.xml" ContentType="application/vnd.openxmlformats-officedocument.presentationml.notesSlide+xml"/>
  <Override PartName="/ppt/notesSlides/notesSlide3.xml" ContentType="application/vnd.openxmlformats-officedocument.presentationml.notesSlide+xml"/>
  <Override PartName="/ppt/notesSlides/notesSlide29.xml" ContentType="application/vnd.openxmlformats-officedocument.presentationml.notesSl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12.xml" ContentType="application/vnd.openxmlformats-officedocument.presentationml.notesSlide+xml"/>
  <Override PartName="/ppt/notesSlides/notesSlide23.xml" ContentType="application/vnd.openxmlformats-officedocument.presentationml.notesSlide+xml"/>
  <Override PartName="/ppt/notesSlides/notesSlide7.xml" ContentType="application/vnd.openxmlformats-officedocument.presentationml.notesSlide+xml"/>
  <Override PartName="/ppt/notesSlides/notesSlide22.xml" ContentType="application/vnd.openxmlformats-officedocument.presentationml.notesSlide+xml"/>
  <Override PartName="/ppt/notesSlides/notesSlide17.xml" ContentType="application/vnd.openxmlformats-officedocument.presentationml.notesSlide+xml"/>
  <Override PartName="/ppt/notesSlides/notesSlide16.xml" ContentType="application/vnd.openxmlformats-officedocument.presentationml.notesSlide+xml"/>
  <Override PartName="/ppt/notesSlides/notesSlide15.xml" ContentType="application/vnd.openxmlformats-officedocument.presentationml.notesSlide+xml"/>
  <Override PartName="/ppt/notesSlides/notesSlide11.xml" ContentType="application/vnd.openxmlformats-officedocument.presentationml.notesSlide+xml"/>
  <Override PartName="/ppt/notesSlides/notesSlide14.xml" ContentType="application/vnd.openxmlformats-officedocument.presentationml.notesSlide+xml"/>
  <Override PartName="/ppt/notesSlides/notesSlide10.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1.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20.xml" ContentType="application/vnd.openxmlformats-officedocument.presentationml.notesSlide+xml"/>
  <Override PartName="/ppt/notesSlides/notesSlide30.xml" ContentType="application/vnd.openxmlformats-officedocument.presentationml.notesSlide+xml"/>
  <Override PartName="/ppt/notesSlides/notesSlide28.xml" ContentType="application/vnd.openxmlformats-officedocument.presentationml.notesSlide+xml"/>
  <Override PartName="/ppt/notesSlides/notesSlide38.xml" ContentType="application/vnd.openxmlformats-officedocument.presentationml.notesSlide+xml"/>
  <Override PartName="/ppt/slideLayouts/slideLayout5.xml" ContentType="application/vnd.openxmlformats-officedocument.presentationml.slideLayout+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36.xml" ContentType="application/vnd.openxmlformats-officedocument.presentationml.notesSlide+xml"/>
  <Override PartName="/ppt/slideLayouts/slideLayout4.xml" ContentType="application/vnd.openxmlformats-officedocument.presentationml.slideLayout+xml"/>
  <Override PartName="/ppt/notesSlides/notesSlide37.xml" ContentType="application/vnd.openxmlformats-officedocument.presentationml.notesSlide+xml"/>
  <Override PartName="/ppt/slideLayouts/slideLayout1.xml" ContentType="application/vnd.openxmlformats-officedocument.presentationml.slideLayout+xml"/>
  <Override PartName="/ppt/slideLayouts/slideLayout3.xml" ContentType="application/vnd.openxmlformats-officedocument.presentationml.slideLayout+xml"/>
  <Override PartName="/ppt/slideLayouts/slideLayout2.xml" ContentType="application/vnd.openxmlformats-officedocument.presentationml.slideLayout+xml"/>
  <Override PartName="/ppt/notesSlides/notesSlide35.xml" ContentType="application/vnd.openxmlformats-officedocument.presentationml.notesSlide+xml"/>
  <Override PartName="/ppt/slideLayouts/slideLayout6.xml" ContentType="application/vnd.openxmlformats-officedocument.presentationml.slideLayout+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slideLayouts/slideLayout8.xml" ContentType="application/vnd.openxmlformats-officedocument.presentationml.slideLayout+xml"/>
  <Override PartName="/ppt/slideLayouts/slideLayout7.xml" ContentType="application/vnd.openxmlformats-officedocument.presentationml.slideLayout+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theme/theme2.xml" ContentType="application/vnd.openxmlformats-officedocument.theme+xml"/>
  <Override PartName="/ppt/theme/theme1.xml" ContentType="application/vnd.openxmlformats-officedocument.them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core.xml" ContentType="application/vnd.openxmlformats-package.core-properties+xml"/>
  <Override PartName="/docProps/app.xml" ContentType="application/vnd.openxmlformats-officedocument.extended-properties+xml"/>
  <Override PartName="/ppt/metadata" ContentType="application/binary"/>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Lst>
  <p:sldSz cx="24384000" cy="13716000"/>
  <p:notesSz cx="6858000" cy="9144000"/>
  <p:embeddedFontLst>
    <p:embeddedFont>
      <p:font typeface="Calibri" pitchFamily="34" charset="0"/>
      <p:regular r:id="rId48"/>
      <p:bold r:id="rId49"/>
      <p:italic r:id="rId50"/>
      <p:boldItalic r:id="rId51"/>
    </p:embeddedFont>
    <p:embeddedFont>
      <p:font typeface="Helvetica Neue" charset="0"/>
      <p:regular r:id="rId52"/>
      <p:bold r:id="rId53"/>
      <p:italic r:id="rId54"/>
      <p:boldItalic r:id="rId5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15:guide id="1" orient="horz" pos="4320">
          <p15:clr>
            <a:srgbClr val="A4A3A4"/>
          </p15:clr>
        </p15:guide>
        <p15:guide id="2" pos="768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56" roundtripDataSignature="AMtx7mhrQWEaMi4X5RABrD9f3jIa2uKUX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59" d="100"/>
          <a:sy n="59" d="100"/>
        </p:scale>
        <p:origin x="-234" y="240"/>
      </p:cViewPr>
      <p:guideLst>
        <p:guide orient="horz" pos="4320"/>
        <p:guide pos="76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font" Target="fonts/font3.fntdata"/><Relationship Id="rId55" Type="http://schemas.openxmlformats.org/officeDocument/2006/relationships/font" Target="fonts/font8.fntdata"/><Relationship Id="rId63" Type="http://schemas.openxmlformats.org/officeDocument/2006/relationships/customXml" Target="../customXml/item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6.fntdata"/><Relationship Id="rId58"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customXml" Target="../customXml/item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1.fntdata"/><Relationship Id="rId56" Type="http://customschemas.google.com/relationships/presentationmetadata" Target="metadata"/><Relationship Id="rId8" Type="http://schemas.openxmlformats.org/officeDocument/2006/relationships/slide" Target="slides/slide7.xml"/><Relationship Id="rId51" Type="http://schemas.openxmlformats.org/officeDocument/2006/relationships/font" Target="fonts/font4.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7.fntdata"/><Relationship Id="rId62" Type="http://schemas.openxmlformats.org/officeDocument/2006/relationships/customXml" Target="../customXml/item2.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2.fntdata"/><Relationship Id="rId5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5.fntdata"/><Relationship Id="rId6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 name="Google Shape;4;n"/>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17999"/>
              </a:lnSpc>
              <a:spcBef>
                <a:spcPts val="0"/>
              </a:spcBef>
              <a:spcAft>
                <a:spcPts val="0"/>
              </a:spcAft>
              <a:buSzPts val="1400"/>
              <a:buNone/>
              <a:defRPr sz="2200" b="0" i="0" u="none" strike="noStrike" cap="none">
                <a:latin typeface="Helvetica Neue"/>
                <a:ea typeface="Helvetica Neue"/>
                <a:cs typeface="Helvetica Neue"/>
                <a:sym typeface="Helvetica Neue"/>
              </a:defRPr>
            </a:lvl1pPr>
            <a:lvl2pPr marL="914400" marR="0" lvl="1" indent="-228600" algn="l" rtl="0">
              <a:lnSpc>
                <a:spcPct val="117999"/>
              </a:lnSpc>
              <a:spcBef>
                <a:spcPts val="0"/>
              </a:spcBef>
              <a:spcAft>
                <a:spcPts val="0"/>
              </a:spcAft>
              <a:buSzPts val="1400"/>
              <a:buNone/>
              <a:defRPr sz="2200" b="0" i="0" u="none" strike="noStrike" cap="none">
                <a:latin typeface="Helvetica Neue"/>
                <a:ea typeface="Helvetica Neue"/>
                <a:cs typeface="Helvetica Neue"/>
                <a:sym typeface="Helvetica Neue"/>
              </a:defRPr>
            </a:lvl2pPr>
            <a:lvl3pPr marL="1371600" marR="0" lvl="2" indent="-228600" algn="l" rtl="0">
              <a:lnSpc>
                <a:spcPct val="117999"/>
              </a:lnSpc>
              <a:spcBef>
                <a:spcPts val="0"/>
              </a:spcBef>
              <a:spcAft>
                <a:spcPts val="0"/>
              </a:spcAft>
              <a:buSzPts val="1400"/>
              <a:buNone/>
              <a:defRPr sz="2200" b="0" i="0" u="none" strike="noStrike" cap="none">
                <a:latin typeface="Helvetica Neue"/>
                <a:ea typeface="Helvetica Neue"/>
                <a:cs typeface="Helvetica Neue"/>
                <a:sym typeface="Helvetica Neue"/>
              </a:defRPr>
            </a:lvl3pPr>
            <a:lvl4pPr marL="1828800" marR="0" lvl="3" indent="-228600" algn="l" rtl="0">
              <a:lnSpc>
                <a:spcPct val="117999"/>
              </a:lnSpc>
              <a:spcBef>
                <a:spcPts val="0"/>
              </a:spcBef>
              <a:spcAft>
                <a:spcPts val="0"/>
              </a:spcAft>
              <a:buSzPts val="1400"/>
              <a:buNone/>
              <a:defRPr sz="2200" b="0" i="0" u="none" strike="noStrike" cap="none">
                <a:latin typeface="Helvetica Neue"/>
                <a:ea typeface="Helvetica Neue"/>
                <a:cs typeface="Helvetica Neue"/>
                <a:sym typeface="Helvetica Neue"/>
              </a:defRPr>
            </a:lvl4pPr>
            <a:lvl5pPr marL="2286000" marR="0" lvl="4" indent="-228600" algn="l" rtl="0">
              <a:lnSpc>
                <a:spcPct val="117999"/>
              </a:lnSpc>
              <a:spcBef>
                <a:spcPts val="0"/>
              </a:spcBef>
              <a:spcAft>
                <a:spcPts val="0"/>
              </a:spcAft>
              <a:buSzPts val="1400"/>
              <a:buNone/>
              <a:defRPr sz="2200" b="0" i="0" u="none" strike="noStrike" cap="none">
                <a:latin typeface="Helvetica Neue"/>
                <a:ea typeface="Helvetica Neue"/>
                <a:cs typeface="Helvetica Neue"/>
                <a:sym typeface="Helvetica Neue"/>
              </a:defRPr>
            </a:lvl5pPr>
            <a:lvl6pPr marL="2743200" marR="0" lvl="5" indent="-228600" algn="l" rtl="0">
              <a:lnSpc>
                <a:spcPct val="117999"/>
              </a:lnSpc>
              <a:spcBef>
                <a:spcPts val="0"/>
              </a:spcBef>
              <a:spcAft>
                <a:spcPts val="0"/>
              </a:spcAft>
              <a:buSzPts val="1400"/>
              <a:buNone/>
              <a:defRPr sz="2200" b="0" i="0" u="none" strike="noStrike" cap="none">
                <a:latin typeface="Helvetica Neue"/>
                <a:ea typeface="Helvetica Neue"/>
                <a:cs typeface="Helvetica Neue"/>
                <a:sym typeface="Helvetica Neue"/>
              </a:defRPr>
            </a:lvl6pPr>
            <a:lvl7pPr marL="3200400" marR="0" lvl="6" indent="-228600" algn="l" rtl="0">
              <a:lnSpc>
                <a:spcPct val="117999"/>
              </a:lnSpc>
              <a:spcBef>
                <a:spcPts val="0"/>
              </a:spcBef>
              <a:spcAft>
                <a:spcPts val="0"/>
              </a:spcAft>
              <a:buSzPts val="1400"/>
              <a:buNone/>
              <a:defRPr sz="2200" b="0" i="0" u="none" strike="noStrike" cap="none">
                <a:latin typeface="Helvetica Neue"/>
                <a:ea typeface="Helvetica Neue"/>
                <a:cs typeface="Helvetica Neue"/>
                <a:sym typeface="Helvetica Neue"/>
              </a:defRPr>
            </a:lvl7pPr>
            <a:lvl8pPr marL="3657600" marR="0" lvl="7" indent="-228600" algn="l" rtl="0">
              <a:lnSpc>
                <a:spcPct val="117999"/>
              </a:lnSpc>
              <a:spcBef>
                <a:spcPts val="0"/>
              </a:spcBef>
              <a:spcAft>
                <a:spcPts val="0"/>
              </a:spcAft>
              <a:buSzPts val="1400"/>
              <a:buNone/>
              <a:defRPr sz="2200" b="0" i="0" u="none" strike="noStrike" cap="none">
                <a:latin typeface="Helvetica Neue"/>
                <a:ea typeface="Helvetica Neue"/>
                <a:cs typeface="Helvetica Neue"/>
                <a:sym typeface="Helvetica Neue"/>
              </a:defRPr>
            </a:lvl8pPr>
            <a:lvl9pPr marL="4114800" marR="0" lvl="8" indent="-228600" algn="l" rtl="0">
              <a:lnSpc>
                <a:spcPct val="117999"/>
              </a:lnSpc>
              <a:spcBef>
                <a:spcPts val="0"/>
              </a:spcBef>
              <a:spcAft>
                <a:spcPts val="0"/>
              </a:spcAft>
              <a:buSzPts val="1400"/>
              <a:buNone/>
              <a:defRPr sz="2200" b="0" i="0" u="none" strike="noStrike" cap="none">
                <a:latin typeface="Helvetica Neue"/>
                <a:ea typeface="Helvetica Neue"/>
                <a:cs typeface="Helvetica Neue"/>
                <a:sym typeface="Helvetica Neue"/>
              </a:defRPr>
            </a:lvl9pPr>
          </a:lstStyle>
          <a:p>
            <a:endParaRPr/>
          </a:p>
        </p:txBody>
      </p:sp>
    </p:spTree>
    <p:extLst>
      <p:ext uri="{BB962C8B-B14F-4D97-AF65-F5344CB8AC3E}">
        <p14:creationId xmlns:p14="http://schemas.microsoft.com/office/powerpoint/2010/main" val="3655127146"/>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p1: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7" name="Google Shape;57;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p13: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9" name="Google Shape;159;p1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p14: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6" name="Google Shape;166;p1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15: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3" name="Google Shape;173;p1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p16: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1" name="Google Shape;181;p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p17: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8" name="Google Shape;188;p1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p18: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5" name="Google Shape;195;p1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p19: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2" name="Google Shape;202;p1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caf9980a82_0_0: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8" name="Google Shape;208;gcaf9980a82_0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caf9980a82_0_11: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4" name="Google Shape;214;gcaf9980a82_0_1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caf9980a82_0_17: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1" name="Google Shape;221;gcaf9980a82_0_1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p5: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3" name="Google Shape;63;p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caf9980a82_0_22: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7" name="Google Shape;227;gcaf9980a82_0_2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caf9980a82_0_29: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7" name="Google Shape;237;gcaf9980a82_0_2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gcaf9980a82_0_35: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4" name="Google Shape;244;gcaf9980a82_0_3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caf9980a82_0_42: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2" name="Google Shape;252;gcaf9980a82_0_4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caf9980a82_0_48: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9" name="Google Shape;259;gcaf9980a82_0_4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caf9980a82_0_55: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9" name="Google Shape;269;gcaf9980a82_0_5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gcaf9980a82_0_61: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6" name="Google Shape;276;gcaf9980a82_0_6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caf9980a82_0_67: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3" name="Google Shape;283;gcaf9980a82_0_6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caf9980a82_0_73: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0" name="Google Shape;290;gcaf9980a82_0_7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gcaf9980a82_0_79: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0" name="Google Shape;300;gcaf9980a82_0_7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p6: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0" name="Google Shape;70;p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Google Shape;306;gcaf9980a82_0_85: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7" name="Google Shape;307;gcaf9980a82_0_8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gcaf9980a82_0_91: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4" name="Google Shape;314;gcaf9980a82_0_9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caf9980a82_0_97: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1" name="Google Shape;321;gcaf9980a82_0_9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gcaf9980a82_0_103: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8" name="Google Shape;328;gcaf9980a82_0_10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caf9980a82_0_109: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5" name="Google Shape;335;gcaf9980a82_0_10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caf9980a82_0_115: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42" name="Google Shape;342;gcaf9980a82_0_11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gcaf9980a82_0_121: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49" name="Google Shape;349;gcaf9980a82_0_12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caf9980a82_0_127: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6" name="Google Shape;356;gcaf9980a82_0_12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gcaf9980a82_0_133: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63" name="Google Shape;363;gcaf9980a82_0_13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gcaf9980a82_0_139: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70" name="Google Shape;370;gcaf9980a82_0_13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7: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5" name="Google Shape;115;p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caf9980a82_0_218: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77" name="Google Shape;377;gcaf9980a82_0_21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caf9980a82_0_206: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1" name="Google Shape;391;gcaf9980a82_0_20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gcaf9980a82_0_150: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7" name="Google Shape;397;gcaf9980a82_0_15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caf9980a82_0_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caf9980a82_0_249: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caf9980a82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caf9980a82_0_256: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
        <p:cNvGrpSpPr/>
        <p:nvPr/>
      </p:nvGrpSpPr>
      <p:grpSpPr>
        <a:xfrm>
          <a:off x="0" y="0"/>
          <a:ext cx="0" cy="0"/>
          <a:chOff x="0" y="0"/>
          <a:chExt cx="0" cy="0"/>
        </a:xfrm>
      </p:grpSpPr>
      <p:sp>
        <p:nvSpPr>
          <p:cNvPr id="416" name="Google Shape;416;gcaf9980a82_0_232: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17" name="Google Shape;417;gcaf9980a82_0_2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8: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2" name="Google Shape;122;p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p9: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0" name="Google Shape;130;p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10: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7" name="Google Shape;137;p1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p11: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5" name="Google Shape;145;p1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12: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2" name="Google Shape;152;p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 Slid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1"/>
          <p:cNvSpPr txBox="1">
            <a:spLocks noGrp="1"/>
          </p:cNvSpPr>
          <p:nvPr>
            <p:ph type="body" idx="1"/>
          </p:nvPr>
        </p:nvSpPr>
        <p:spPr>
          <a:xfrm>
            <a:off x="1676400" y="10845298"/>
            <a:ext cx="21031199" cy="1387475"/>
          </a:xfrm>
          <a:prstGeom prst="rect">
            <a:avLst/>
          </a:prstGeom>
          <a:noFill/>
          <a:ln>
            <a:noFill/>
          </a:ln>
        </p:spPr>
        <p:txBody>
          <a:bodyPr spcFirstLastPara="1" wrap="square" lIns="91425" tIns="45700" rIns="91425" bIns="45700" anchor="t" anchorCtr="1">
            <a:noAutofit/>
          </a:bodyPr>
          <a:lstStyle>
            <a:lvl1pPr marL="457200" lvl="0" indent="-228600" algn="l">
              <a:lnSpc>
                <a:spcPct val="90000"/>
              </a:lnSpc>
              <a:spcBef>
                <a:spcPts val="2000"/>
              </a:spcBef>
              <a:spcAft>
                <a:spcPts val="0"/>
              </a:spcAft>
              <a:buClr>
                <a:schemeClr val="lt2"/>
              </a:buClr>
              <a:buSzPts val="8500"/>
              <a:buFont typeface="Arial"/>
              <a:buNone/>
              <a:defRPr sz="8500">
                <a:solidFill>
                  <a:schemeClr val="lt2"/>
                </a:solidFill>
                <a:latin typeface="Helvetica Neue"/>
                <a:ea typeface="Helvetica Neue"/>
                <a:cs typeface="Helvetica Neue"/>
                <a:sym typeface="Helvetica Neue"/>
              </a:defRPr>
            </a:lvl1pPr>
            <a:lvl2pPr marL="914400" lvl="1" indent="-342900" algn="l">
              <a:lnSpc>
                <a:spcPct val="90000"/>
              </a:lnSpc>
              <a:spcBef>
                <a:spcPts val="1000"/>
              </a:spcBef>
              <a:spcAft>
                <a:spcPts val="0"/>
              </a:spcAft>
              <a:buClr>
                <a:schemeClr val="dk1"/>
              </a:buClr>
              <a:buSzPts val="1800"/>
              <a:buChar char="•"/>
              <a:defRPr/>
            </a:lvl2pPr>
            <a:lvl3pPr marL="1371600" lvl="2" indent="-342900" algn="l">
              <a:lnSpc>
                <a:spcPct val="90000"/>
              </a:lnSpc>
              <a:spcBef>
                <a:spcPts val="1000"/>
              </a:spcBef>
              <a:spcAft>
                <a:spcPts val="0"/>
              </a:spcAft>
              <a:buClr>
                <a:schemeClr val="dk1"/>
              </a:buClr>
              <a:buSzPts val="1800"/>
              <a:buChar char="•"/>
              <a:defRPr/>
            </a:lvl3pPr>
            <a:lvl4pPr marL="1828800" lvl="3" indent="-342900" algn="l">
              <a:lnSpc>
                <a:spcPct val="90000"/>
              </a:lnSpc>
              <a:spcBef>
                <a:spcPts val="1000"/>
              </a:spcBef>
              <a:spcAft>
                <a:spcPts val="0"/>
              </a:spcAft>
              <a:buClr>
                <a:schemeClr val="dk1"/>
              </a:buClr>
              <a:buSzPts val="1800"/>
              <a:buChar char="•"/>
              <a:defRPr/>
            </a:lvl4pPr>
            <a:lvl5pPr marL="2286000" lvl="4" indent="-342900" algn="l">
              <a:lnSpc>
                <a:spcPct val="90000"/>
              </a:lnSpc>
              <a:spcBef>
                <a:spcPts val="1000"/>
              </a:spcBef>
              <a:spcAft>
                <a:spcPts val="0"/>
              </a:spcAft>
              <a:buClr>
                <a:schemeClr val="dk1"/>
              </a:buClr>
              <a:buSzPts val="1800"/>
              <a:buChar char="•"/>
              <a:defRPr/>
            </a:lvl5pPr>
            <a:lvl6pPr marL="2743200" lvl="5" indent="-342900" algn="l">
              <a:lnSpc>
                <a:spcPct val="90000"/>
              </a:lnSpc>
              <a:spcBef>
                <a:spcPts val="1000"/>
              </a:spcBef>
              <a:spcAft>
                <a:spcPts val="0"/>
              </a:spcAft>
              <a:buClr>
                <a:schemeClr val="dk1"/>
              </a:buClr>
              <a:buSzPts val="1800"/>
              <a:buChar char="•"/>
              <a:defRPr/>
            </a:lvl6pPr>
            <a:lvl7pPr marL="3200400" lvl="6" indent="-342900" algn="l">
              <a:lnSpc>
                <a:spcPct val="90000"/>
              </a:lnSpc>
              <a:spcBef>
                <a:spcPts val="1000"/>
              </a:spcBef>
              <a:spcAft>
                <a:spcPts val="0"/>
              </a:spcAft>
              <a:buClr>
                <a:schemeClr val="dk1"/>
              </a:buClr>
              <a:buSzPts val="1800"/>
              <a:buChar char="•"/>
              <a:defRPr/>
            </a:lvl7pPr>
            <a:lvl8pPr marL="3657600" lvl="7" indent="-342900" algn="l">
              <a:lnSpc>
                <a:spcPct val="90000"/>
              </a:lnSpc>
              <a:spcBef>
                <a:spcPts val="1000"/>
              </a:spcBef>
              <a:spcAft>
                <a:spcPts val="0"/>
              </a:spcAft>
              <a:buClr>
                <a:schemeClr val="dk1"/>
              </a:buClr>
              <a:buSzPts val="1800"/>
              <a:buChar char="•"/>
              <a:defRPr/>
            </a:lvl8pPr>
            <a:lvl9pPr marL="4114800" lvl="8" indent="-342900" algn="l">
              <a:lnSpc>
                <a:spcPct val="90000"/>
              </a:lnSpc>
              <a:spcBef>
                <a:spcPts val="1000"/>
              </a:spcBef>
              <a:spcAft>
                <a:spcPts val="0"/>
              </a:spcAft>
              <a:buClr>
                <a:schemeClr val="dk1"/>
              </a:buClr>
              <a:buSzPts val="1800"/>
              <a:buChar char="•"/>
              <a:defRPr/>
            </a:lvl9pPr>
          </a:lstStyle>
          <a:p>
            <a:endParaRPr/>
          </a:p>
        </p:txBody>
      </p:sp>
      <p:sp>
        <p:nvSpPr>
          <p:cNvPr id="10" name="Google Shape;10;p21"/>
          <p:cNvSpPr txBox="1">
            <a:spLocks noGrp="1"/>
          </p:cNvSpPr>
          <p:nvPr>
            <p:ph type="body" idx="2"/>
          </p:nvPr>
        </p:nvSpPr>
        <p:spPr>
          <a:xfrm>
            <a:off x="1676400" y="7094538"/>
            <a:ext cx="21031199" cy="3750760"/>
          </a:xfrm>
          <a:prstGeom prst="rect">
            <a:avLst/>
          </a:prstGeom>
          <a:noFill/>
          <a:ln>
            <a:noFill/>
          </a:ln>
        </p:spPr>
        <p:txBody>
          <a:bodyPr spcFirstLastPara="1" wrap="square" lIns="91425" tIns="45700" rIns="91425" bIns="45700" anchor="b" anchorCtr="0">
            <a:normAutofit/>
          </a:bodyPr>
          <a:lstStyle>
            <a:lvl1pPr marL="457200" lvl="0" indent="-228600" algn="ctr">
              <a:lnSpc>
                <a:spcPct val="90000"/>
              </a:lnSpc>
              <a:spcBef>
                <a:spcPts val="2000"/>
              </a:spcBef>
              <a:spcAft>
                <a:spcPts val="0"/>
              </a:spcAft>
              <a:buClr>
                <a:srgbClr val="FFD966"/>
              </a:buClr>
              <a:buSzPts val="12000"/>
              <a:buNone/>
              <a:defRPr sz="12000" cap="none">
                <a:solidFill>
                  <a:srgbClr val="FFD966"/>
                </a:solidFill>
              </a:defRPr>
            </a:lvl1pPr>
            <a:lvl2pPr marL="914400" lvl="1" indent="-533400" algn="l">
              <a:lnSpc>
                <a:spcPct val="90000"/>
              </a:lnSpc>
              <a:spcBef>
                <a:spcPts val="1000"/>
              </a:spcBef>
              <a:spcAft>
                <a:spcPts val="0"/>
              </a:spcAft>
              <a:buClr>
                <a:schemeClr val="accent1"/>
              </a:buClr>
              <a:buSzPts val="4800"/>
              <a:buChar char="•"/>
              <a:defRPr>
                <a:solidFill>
                  <a:schemeClr val="accent1"/>
                </a:solidFill>
              </a:defRPr>
            </a:lvl2pPr>
            <a:lvl3pPr marL="1371600" lvl="2" indent="-482600" algn="l">
              <a:lnSpc>
                <a:spcPct val="90000"/>
              </a:lnSpc>
              <a:spcBef>
                <a:spcPts val="1000"/>
              </a:spcBef>
              <a:spcAft>
                <a:spcPts val="0"/>
              </a:spcAft>
              <a:buClr>
                <a:schemeClr val="accent1"/>
              </a:buClr>
              <a:buSzPts val="4000"/>
              <a:buChar char="•"/>
              <a:defRPr>
                <a:solidFill>
                  <a:schemeClr val="accent1"/>
                </a:solidFill>
              </a:defRPr>
            </a:lvl3pPr>
            <a:lvl4pPr marL="1828800" lvl="3" indent="-457200" algn="l">
              <a:lnSpc>
                <a:spcPct val="90000"/>
              </a:lnSpc>
              <a:spcBef>
                <a:spcPts val="1000"/>
              </a:spcBef>
              <a:spcAft>
                <a:spcPts val="0"/>
              </a:spcAft>
              <a:buClr>
                <a:schemeClr val="accent1"/>
              </a:buClr>
              <a:buSzPts val="3600"/>
              <a:buChar char="•"/>
              <a:defRPr>
                <a:solidFill>
                  <a:schemeClr val="accent1"/>
                </a:solidFill>
              </a:defRPr>
            </a:lvl4pPr>
            <a:lvl5pPr marL="2286000" lvl="4" indent="-457200" algn="l">
              <a:lnSpc>
                <a:spcPct val="90000"/>
              </a:lnSpc>
              <a:spcBef>
                <a:spcPts val="1000"/>
              </a:spcBef>
              <a:spcAft>
                <a:spcPts val="0"/>
              </a:spcAft>
              <a:buClr>
                <a:schemeClr val="accent1"/>
              </a:buClr>
              <a:buSzPts val="3600"/>
              <a:buChar char="•"/>
              <a:defRPr>
                <a:solidFill>
                  <a:schemeClr val="accent1"/>
                </a:solidFill>
              </a:defRPr>
            </a:lvl5pPr>
            <a:lvl6pPr marL="2743200" lvl="5" indent="-342900" algn="l">
              <a:lnSpc>
                <a:spcPct val="90000"/>
              </a:lnSpc>
              <a:spcBef>
                <a:spcPts val="1000"/>
              </a:spcBef>
              <a:spcAft>
                <a:spcPts val="0"/>
              </a:spcAft>
              <a:buClr>
                <a:schemeClr val="dk1"/>
              </a:buClr>
              <a:buSzPts val="1800"/>
              <a:buChar char="•"/>
              <a:defRPr/>
            </a:lvl6pPr>
            <a:lvl7pPr marL="3200400" lvl="6" indent="-342900" algn="l">
              <a:lnSpc>
                <a:spcPct val="90000"/>
              </a:lnSpc>
              <a:spcBef>
                <a:spcPts val="1000"/>
              </a:spcBef>
              <a:spcAft>
                <a:spcPts val="0"/>
              </a:spcAft>
              <a:buClr>
                <a:schemeClr val="dk1"/>
              </a:buClr>
              <a:buSzPts val="1800"/>
              <a:buChar char="•"/>
              <a:defRPr/>
            </a:lvl7pPr>
            <a:lvl8pPr marL="3657600" lvl="7" indent="-342900" algn="l">
              <a:lnSpc>
                <a:spcPct val="90000"/>
              </a:lnSpc>
              <a:spcBef>
                <a:spcPts val="1000"/>
              </a:spcBef>
              <a:spcAft>
                <a:spcPts val="0"/>
              </a:spcAft>
              <a:buClr>
                <a:schemeClr val="dk1"/>
              </a:buClr>
              <a:buSzPts val="1800"/>
              <a:buChar char="•"/>
              <a:defRPr/>
            </a:lvl8pPr>
            <a:lvl9pPr marL="4114800" lvl="8" indent="-342900" algn="l">
              <a:lnSpc>
                <a:spcPct val="90000"/>
              </a:lnSpc>
              <a:spcBef>
                <a:spcPts val="1000"/>
              </a:spcBef>
              <a:spcAft>
                <a:spcPts val="0"/>
              </a:spcAft>
              <a:buClr>
                <a:schemeClr val="dk1"/>
              </a:buClr>
              <a:buSzPts val="1800"/>
              <a:buChar char="•"/>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1"/>
        <p:cNvGrpSpPr/>
        <p:nvPr/>
      </p:nvGrpSpPr>
      <p:grpSpPr>
        <a:xfrm>
          <a:off x="0" y="0"/>
          <a:ext cx="0" cy="0"/>
          <a:chOff x="0" y="0"/>
          <a:chExt cx="0" cy="0"/>
        </a:xfrm>
      </p:grpSpPr>
      <p:sp>
        <p:nvSpPr>
          <p:cNvPr id="12" name="Google Shape;12;p22"/>
          <p:cNvSpPr txBox="1">
            <a:spLocks noGrp="1"/>
          </p:cNvSpPr>
          <p:nvPr>
            <p:ph type="title"/>
          </p:nvPr>
        </p:nvSpPr>
        <p:spPr>
          <a:xfrm>
            <a:off x="1679577" y="914400"/>
            <a:ext cx="7864474" cy="32004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400"/>
              <a:buFont typeface="Helvetica Neue"/>
              <a:buNone/>
              <a:defRPr sz="6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 name="Google Shape;13;p22"/>
          <p:cNvSpPr>
            <a:spLocks noGrp="1"/>
          </p:cNvSpPr>
          <p:nvPr>
            <p:ph type="pic" idx="2"/>
          </p:nvPr>
        </p:nvSpPr>
        <p:spPr>
          <a:xfrm>
            <a:off x="10366376" y="1974851"/>
            <a:ext cx="12344400" cy="974725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2000"/>
              </a:spcBef>
              <a:spcAft>
                <a:spcPts val="0"/>
              </a:spcAft>
              <a:buClr>
                <a:schemeClr val="dk1"/>
              </a:buClr>
              <a:buSzPts val="6400"/>
              <a:buFont typeface="Arial"/>
              <a:buNone/>
              <a:defRPr sz="6400" b="0" i="0" u="none" strike="noStrike" cap="none">
                <a:solidFill>
                  <a:schemeClr val="dk1"/>
                </a:solidFill>
                <a:latin typeface="Helvetica Neue"/>
                <a:ea typeface="Helvetica Neue"/>
                <a:cs typeface="Helvetica Neue"/>
                <a:sym typeface="Helvetica Neue"/>
              </a:defRPr>
            </a:lvl1pPr>
            <a:lvl2pPr marR="0" lvl="1" algn="l" rtl="0">
              <a:lnSpc>
                <a:spcPct val="90000"/>
              </a:lnSpc>
              <a:spcBef>
                <a:spcPts val="1000"/>
              </a:spcBef>
              <a:spcAft>
                <a:spcPts val="0"/>
              </a:spcAft>
              <a:buClr>
                <a:schemeClr val="dk1"/>
              </a:buClr>
              <a:buSzPts val="5600"/>
              <a:buFont typeface="Arial"/>
              <a:buNone/>
              <a:defRPr sz="5600" b="0" i="0" u="none" strike="noStrike" cap="none">
                <a:solidFill>
                  <a:schemeClr val="dk1"/>
                </a:solidFill>
                <a:latin typeface="Helvetica Neue"/>
                <a:ea typeface="Helvetica Neue"/>
                <a:cs typeface="Helvetica Neue"/>
                <a:sym typeface="Helvetica Neue"/>
              </a:defRPr>
            </a:lvl2pPr>
            <a:lvl3pPr marR="0" lvl="2" algn="l" rtl="0">
              <a:lnSpc>
                <a:spcPct val="90000"/>
              </a:lnSpc>
              <a:spcBef>
                <a:spcPts val="1000"/>
              </a:spcBef>
              <a:spcAft>
                <a:spcPts val="0"/>
              </a:spcAft>
              <a:buClr>
                <a:schemeClr val="dk1"/>
              </a:buClr>
              <a:buSzPts val="4800"/>
              <a:buFont typeface="Arial"/>
              <a:buNone/>
              <a:defRPr sz="4800" b="0" i="0" u="none" strike="noStrike" cap="none">
                <a:solidFill>
                  <a:schemeClr val="dk1"/>
                </a:solidFill>
                <a:latin typeface="Helvetica Neue"/>
                <a:ea typeface="Helvetica Neue"/>
                <a:cs typeface="Helvetica Neue"/>
                <a:sym typeface="Helvetica Neue"/>
              </a:defRPr>
            </a:lvl3pPr>
            <a:lvl4pPr marR="0" lvl="3" algn="l" rtl="0">
              <a:lnSpc>
                <a:spcPct val="90000"/>
              </a:lnSpc>
              <a:spcBef>
                <a:spcPts val="1000"/>
              </a:spcBef>
              <a:spcAft>
                <a:spcPts val="0"/>
              </a:spcAft>
              <a:buClr>
                <a:schemeClr val="dk1"/>
              </a:buClr>
              <a:buSzPts val="4000"/>
              <a:buFont typeface="Arial"/>
              <a:buNone/>
              <a:defRPr sz="4000" b="0" i="0" u="none" strike="noStrike" cap="none">
                <a:solidFill>
                  <a:schemeClr val="dk1"/>
                </a:solidFill>
                <a:latin typeface="Helvetica Neue"/>
                <a:ea typeface="Helvetica Neue"/>
                <a:cs typeface="Helvetica Neue"/>
                <a:sym typeface="Helvetica Neue"/>
              </a:defRPr>
            </a:lvl4pPr>
            <a:lvl5pPr marR="0" lvl="4" algn="l" rtl="0">
              <a:lnSpc>
                <a:spcPct val="90000"/>
              </a:lnSpc>
              <a:spcBef>
                <a:spcPts val="1000"/>
              </a:spcBef>
              <a:spcAft>
                <a:spcPts val="0"/>
              </a:spcAft>
              <a:buClr>
                <a:schemeClr val="dk1"/>
              </a:buClr>
              <a:buSzPts val="4000"/>
              <a:buFont typeface="Arial"/>
              <a:buNone/>
              <a:defRPr sz="4000" b="0" i="0" u="none" strike="noStrike" cap="none">
                <a:solidFill>
                  <a:schemeClr val="dk1"/>
                </a:solidFill>
                <a:latin typeface="Helvetica Neue"/>
                <a:ea typeface="Helvetica Neue"/>
                <a:cs typeface="Helvetica Neue"/>
                <a:sym typeface="Helvetica Neue"/>
              </a:defRPr>
            </a:lvl5pPr>
            <a:lvl6pPr marR="0" lvl="5" algn="l" rtl="0">
              <a:lnSpc>
                <a:spcPct val="90000"/>
              </a:lnSpc>
              <a:spcBef>
                <a:spcPts val="1000"/>
              </a:spcBef>
              <a:spcAft>
                <a:spcPts val="0"/>
              </a:spcAft>
              <a:buClr>
                <a:schemeClr val="dk1"/>
              </a:buClr>
              <a:buSzPts val="4000"/>
              <a:buFont typeface="Arial"/>
              <a:buNone/>
              <a:defRPr sz="4000" b="0" i="0" u="none" strike="noStrike" cap="none">
                <a:solidFill>
                  <a:schemeClr val="dk1"/>
                </a:solidFill>
                <a:latin typeface="Helvetica Neue"/>
                <a:ea typeface="Helvetica Neue"/>
                <a:cs typeface="Helvetica Neue"/>
                <a:sym typeface="Helvetica Neue"/>
              </a:defRPr>
            </a:lvl6pPr>
            <a:lvl7pPr marR="0" lvl="6" algn="l" rtl="0">
              <a:lnSpc>
                <a:spcPct val="90000"/>
              </a:lnSpc>
              <a:spcBef>
                <a:spcPts val="1000"/>
              </a:spcBef>
              <a:spcAft>
                <a:spcPts val="0"/>
              </a:spcAft>
              <a:buClr>
                <a:schemeClr val="dk1"/>
              </a:buClr>
              <a:buSzPts val="4000"/>
              <a:buFont typeface="Arial"/>
              <a:buNone/>
              <a:defRPr sz="4000" b="0" i="0" u="none" strike="noStrike" cap="none">
                <a:solidFill>
                  <a:schemeClr val="dk1"/>
                </a:solidFill>
                <a:latin typeface="Helvetica Neue"/>
                <a:ea typeface="Helvetica Neue"/>
                <a:cs typeface="Helvetica Neue"/>
                <a:sym typeface="Helvetica Neue"/>
              </a:defRPr>
            </a:lvl7pPr>
            <a:lvl8pPr marR="0" lvl="7" algn="l" rtl="0">
              <a:lnSpc>
                <a:spcPct val="90000"/>
              </a:lnSpc>
              <a:spcBef>
                <a:spcPts val="1000"/>
              </a:spcBef>
              <a:spcAft>
                <a:spcPts val="0"/>
              </a:spcAft>
              <a:buClr>
                <a:schemeClr val="dk1"/>
              </a:buClr>
              <a:buSzPts val="4000"/>
              <a:buFont typeface="Arial"/>
              <a:buNone/>
              <a:defRPr sz="4000" b="0" i="0" u="none" strike="noStrike" cap="none">
                <a:solidFill>
                  <a:schemeClr val="dk1"/>
                </a:solidFill>
                <a:latin typeface="Helvetica Neue"/>
                <a:ea typeface="Helvetica Neue"/>
                <a:cs typeface="Helvetica Neue"/>
                <a:sym typeface="Helvetica Neue"/>
              </a:defRPr>
            </a:lvl8pPr>
            <a:lvl9pPr marR="0" lvl="8" algn="l" rtl="0">
              <a:lnSpc>
                <a:spcPct val="90000"/>
              </a:lnSpc>
              <a:spcBef>
                <a:spcPts val="1000"/>
              </a:spcBef>
              <a:spcAft>
                <a:spcPts val="0"/>
              </a:spcAft>
              <a:buClr>
                <a:schemeClr val="dk1"/>
              </a:buClr>
              <a:buSzPts val="4000"/>
              <a:buFont typeface="Arial"/>
              <a:buNone/>
              <a:defRPr sz="4000" b="0" i="0" u="none" strike="noStrike" cap="none">
                <a:solidFill>
                  <a:schemeClr val="dk1"/>
                </a:solidFill>
                <a:latin typeface="Helvetica Neue"/>
                <a:ea typeface="Helvetica Neue"/>
                <a:cs typeface="Helvetica Neue"/>
                <a:sym typeface="Helvetica Neue"/>
              </a:defRPr>
            </a:lvl9pPr>
          </a:lstStyle>
          <a:p>
            <a:endParaRPr/>
          </a:p>
        </p:txBody>
      </p:sp>
      <p:sp>
        <p:nvSpPr>
          <p:cNvPr id="14" name="Google Shape;14;p22"/>
          <p:cNvSpPr txBox="1">
            <a:spLocks noGrp="1"/>
          </p:cNvSpPr>
          <p:nvPr>
            <p:ph type="body" idx="1"/>
          </p:nvPr>
        </p:nvSpPr>
        <p:spPr>
          <a:xfrm>
            <a:off x="1679577" y="4114800"/>
            <a:ext cx="7864474" cy="7623176"/>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2000"/>
              </a:spcBef>
              <a:spcAft>
                <a:spcPts val="0"/>
              </a:spcAft>
              <a:buClr>
                <a:schemeClr val="dk1"/>
              </a:buClr>
              <a:buSzPts val="3200"/>
              <a:buNone/>
              <a:defRPr sz="3200"/>
            </a:lvl1pPr>
            <a:lvl2pPr marL="914400" lvl="1" indent="-228600" algn="l">
              <a:lnSpc>
                <a:spcPct val="90000"/>
              </a:lnSpc>
              <a:spcBef>
                <a:spcPts val="1000"/>
              </a:spcBef>
              <a:spcAft>
                <a:spcPts val="0"/>
              </a:spcAft>
              <a:buClr>
                <a:schemeClr val="dk1"/>
              </a:buClr>
              <a:buSzPts val="2800"/>
              <a:buNone/>
              <a:defRPr sz="2800"/>
            </a:lvl2pPr>
            <a:lvl3pPr marL="1371600" lvl="2" indent="-228600" algn="l">
              <a:lnSpc>
                <a:spcPct val="90000"/>
              </a:lnSpc>
              <a:spcBef>
                <a:spcPts val="1000"/>
              </a:spcBef>
              <a:spcAft>
                <a:spcPts val="0"/>
              </a:spcAft>
              <a:buClr>
                <a:schemeClr val="dk1"/>
              </a:buClr>
              <a:buSzPts val="2400"/>
              <a:buNone/>
              <a:defRPr sz="2400"/>
            </a:lvl3pPr>
            <a:lvl4pPr marL="1828800" lvl="3" indent="-228600" algn="l">
              <a:lnSpc>
                <a:spcPct val="90000"/>
              </a:lnSpc>
              <a:spcBef>
                <a:spcPts val="1000"/>
              </a:spcBef>
              <a:spcAft>
                <a:spcPts val="0"/>
              </a:spcAft>
              <a:buClr>
                <a:schemeClr val="dk1"/>
              </a:buClr>
              <a:buSzPts val="2000"/>
              <a:buNone/>
              <a:defRPr sz="2000"/>
            </a:lvl4pPr>
            <a:lvl5pPr marL="2286000" lvl="4" indent="-228600" algn="l">
              <a:lnSpc>
                <a:spcPct val="90000"/>
              </a:lnSpc>
              <a:spcBef>
                <a:spcPts val="1000"/>
              </a:spcBef>
              <a:spcAft>
                <a:spcPts val="0"/>
              </a:spcAft>
              <a:buClr>
                <a:schemeClr val="dk1"/>
              </a:buClr>
              <a:buSzPts val="2000"/>
              <a:buNone/>
              <a:defRPr sz="2000"/>
            </a:lvl5pPr>
            <a:lvl6pPr marL="2743200" lvl="5" indent="-228600" algn="l">
              <a:lnSpc>
                <a:spcPct val="90000"/>
              </a:lnSpc>
              <a:spcBef>
                <a:spcPts val="1000"/>
              </a:spcBef>
              <a:spcAft>
                <a:spcPts val="0"/>
              </a:spcAft>
              <a:buClr>
                <a:schemeClr val="dk1"/>
              </a:buClr>
              <a:buSzPts val="2000"/>
              <a:buNone/>
              <a:defRPr sz="2000"/>
            </a:lvl6pPr>
            <a:lvl7pPr marL="3200400" lvl="6" indent="-228600" algn="l">
              <a:lnSpc>
                <a:spcPct val="90000"/>
              </a:lnSpc>
              <a:spcBef>
                <a:spcPts val="1000"/>
              </a:spcBef>
              <a:spcAft>
                <a:spcPts val="0"/>
              </a:spcAft>
              <a:buClr>
                <a:schemeClr val="dk1"/>
              </a:buClr>
              <a:buSzPts val="2000"/>
              <a:buNone/>
              <a:defRPr sz="2000"/>
            </a:lvl7pPr>
            <a:lvl8pPr marL="3657600" lvl="7" indent="-228600" algn="l">
              <a:lnSpc>
                <a:spcPct val="90000"/>
              </a:lnSpc>
              <a:spcBef>
                <a:spcPts val="1000"/>
              </a:spcBef>
              <a:spcAft>
                <a:spcPts val="0"/>
              </a:spcAft>
              <a:buClr>
                <a:schemeClr val="dk1"/>
              </a:buClr>
              <a:buSzPts val="2000"/>
              <a:buNone/>
              <a:defRPr sz="2000"/>
            </a:lvl8pPr>
            <a:lvl9pPr marL="4114800" lvl="8" indent="-228600" algn="l">
              <a:lnSpc>
                <a:spcPct val="90000"/>
              </a:lnSpc>
              <a:spcBef>
                <a:spcPts val="1000"/>
              </a:spcBef>
              <a:spcAft>
                <a:spcPts val="0"/>
              </a:spcAft>
              <a:buClr>
                <a:schemeClr val="dk1"/>
              </a:buClr>
              <a:buSzPts val="2000"/>
              <a:buNone/>
              <a:defRPr sz="2000"/>
            </a:lvl9pPr>
          </a:lstStyle>
          <a:p>
            <a:endParaRPr/>
          </a:p>
        </p:txBody>
      </p:sp>
      <p:sp>
        <p:nvSpPr>
          <p:cNvPr id="15" name="Google Shape;15;p22"/>
          <p:cNvSpPr txBox="1">
            <a:spLocks noGrp="1"/>
          </p:cNvSpPr>
          <p:nvPr>
            <p:ph type="dt" idx="10"/>
          </p:nvPr>
        </p:nvSpPr>
        <p:spPr>
          <a:xfrm>
            <a:off x="1676400" y="12712701"/>
            <a:ext cx="5486400" cy="730250"/>
          </a:xfrm>
          <a:prstGeom prst="rect">
            <a:avLst/>
          </a:prstGeom>
          <a:noFill/>
          <a:ln>
            <a:noFill/>
          </a:ln>
        </p:spPr>
        <p:txBody>
          <a:bodyPr spcFirstLastPara="1" wrap="square" lIns="91425" tIns="45700" rIns="91425" bIns="45700" anchor="t" anchorCtr="0">
            <a:noAutofit/>
          </a:bodyPr>
          <a:lstStyle>
            <a:lvl1pPr marR="0" lvl="0" algn="ctr" rtl="0">
              <a:lnSpc>
                <a:spcPct val="100000"/>
              </a:lnSpc>
              <a:spcBef>
                <a:spcPts val="0"/>
              </a:spcBef>
              <a:spcAft>
                <a:spcPts val="0"/>
              </a:spcAft>
              <a:buClr>
                <a:srgbClr val="000000"/>
              </a:buClr>
              <a:buSzPts val="5000"/>
              <a:buFont typeface="Helvetica Neue"/>
              <a:buNone/>
              <a:defRPr sz="5000" b="0" i="0" u="none" strike="noStrike" cap="none">
                <a:solidFill>
                  <a:srgbClr val="000000"/>
                </a:solidFill>
                <a:latin typeface="Helvetica Neue"/>
                <a:ea typeface="Helvetica Neue"/>
                <a:cs typeface="Helvetica Neue"/>
                <a:sym typeface="Helvetica Neue"/>
              </a:defRPr>
            </a:lvl1pPr>
            <a:lvl2pPr marR="0" lvl="1" algn="ctr" rtl="0">
              <a:lnSpc>
                <a:spcPct val="100000"/>
              </a:lnSpc>
              <a:spcBef>
                <a:spcPts val="0"/>
              </a:spcBef>
              <a:spcAft>
                <a:spcPts val="0"/>
              </a:spcAft>
              <a:buClr>
                <a:srgbClr val="000000"/>
              </a:buClr>
              <a:buSzPts val="5000"/>
              <a:buFont typeface="Helvetica Neue"/>
              <a:buNone/>
              <a:defRPr sz="5000" b="0" i="0" u="none" strike="noStrike" cap="none">
                <a:solidFill>
                  <a:srgbClr val="000000"/>
                </a:solidFill>
                <a:latin typeface="Helvetica Neue"/>
                <a:ea typeface="Helvetica Neue"/>
                <a:cs typeface="Helvetica Neue"/>
                <a:sym typeface="Helvetica Neue"/>
              </a:defRPr>
            </a:lvl2pPr>
            <a:lvl3pPr marR="0" lvl="2" algn="ctr" rtl="0">
              <a:lnSpc>
                <a:spcPct val="100000"/>
              </a:lnSpc>
              <a:spcBef>
                <a:spcPts val="0"/>
              </a:spcBef>
              <a:spcAft>
                <a:spcPts val="0"/>
              </a:spcAft>
              <a:buClr>
                <a:srgbClr val="000000"/>
              </a:buClr>
              <a:buSzPts val="5000"/>
              <a:buFont typeface="Helvetica Neue"/>
              <a:buNone/>
              <a:defRPr sz="5000" b="0" i="0" u="none" strike="noStrike" cap="none">
                <a:solidFill>
                  <a:srgbClr val="000000"/>
                </a:solidFill>
                <a:latin typeface="Helvetica Neue"/>
                <a:ea typeface="Helvetica Neue"/>
                <a:cs typeface="Helvetica Neue"/>
                <a:sym typeface="Helvetica Neue"/>
              </a:defRPr>
            </a:lvl3pPr>
            <a:lvl4pPr marR="0" lvl="3" algn="ctr" rtl="0">
              <a:lnSpc>
                <a:spcPct val="100000"/>
              </a:lnSpc>
              <a:spcBef>
                <a:spcPts val="0"/>
              </a:spcBef>
              <a:spcAft>
                <a:spcPts val="0"/>
              </a:spcAft>
              <a:buClr>
                <a:srgbClr val="000000"/>
              </a:buClr>
              <a:buSzPts val="5000"/>
              <a:buFont typeface="Helvetica Neue"/>
              <a:buNone/>
              <a:defRPr sz="5000" b="0" i="0" u="none" strike="noStrike" cap="none">
                <a:solidFill>
                  <a:srgbClr val="000000"/>
                </a:solidFill>
                <a:latin typeface="Helvetica Neue"/>
                <a:ea typeface="Helvetica Neue"/>
                <a:cs typeface="Helvetica Neue"/>
                <a:sym typeface="Helvetica Neue"/>
              </a:defRPr>
            </a:lvl4pPr>
            <a:lvl5pPr marR="0" lvl="4" algn="ctr" rtl="0">
              <a:lnSpc>
                <a:spcPct val="100000"/>
              </a:lnSpc>
              <a:spcBef>
                <a:spcPts val="0"/>
              </a:spcBef>
              <a:spcAft>
                <a:spcPts val="0"/>
              </a:spcAft>
              <a:buClr>
                <a:srgbClr val="000000"/>
              </a:buClr>
              <a:buSzPts val="5000"/>
              <a:buFont typeface="Helvetica Neue"/>
              <a:buNone/>
              <a:defRPr sz="5000" b="0" i="0" u="none" strike="noStrike" cap="none">
                <a:solidFill>
                  <a:srgbClr val="000000"/>
                </a:solidFill>
                <a:latin typeface="Helvetica Neue"/>
                <a:ea typeface="Helvetica Neue"/>
                <a:cs typeface="Helvetica Neue"/>
                <a:sym typeface="Helvetica Neue"/>
              </a:defRPr>
            </a:lvl5pPr>
            <a:lvl6pPr marR="0" lvl="5" algn="ctr" rtl="0">
              <a:lnSpc>
                <a:spcPct val="100000"/>
              </a:lnSpc>
              <a:spcBef>
                <a:spcPts val="0"/>
              </a:spcBef>
              <a:spcAft>
                <a:spcPts val="0"/>
              </a:spcAft>
              <a:buClr>
                <a:srgbClr val="000000"/>
              </a:buClr>
              <a:buSzPts val="5000"/>
              <a:buFont typeface="Helvetica Neue"/>
              <a:buNone/>
              <a:defRPr sz="5000" b="0" i="0" u="none" strike="noStrike" cap="none">
                <a:solidFill>
                  <a:srgbClr val="000000"/>
                </a:solidFill>
                <a:latin typeface="Helvetica Neue"/>
                <a:ea typeface="Helvetica Neue"/>
                <a:cs typeface="Helvetica Neue"/>
                <a:sym typeface="Helvetica Neue"/>
              </a:defRPr>
            </a:lvl6pPr>
            <a:lvl7pPr marR="0" lvl="6" algn="ctr" rtl="0">
              <a:lnSpc>
                <a:spcPct val="100000"/>
              </a:lnSpc>
              <a:spcBef>
                <a:spcPts val="0"/>
              </a:spcBef>
              <a:spcAft>
                <a:spcPts val="0"/>
              </a:spcAft>
              <a:buClr>
                <a:srgbClr val="000000"/>
              </a:buClr>
              <a:buSzPts val="5000"/>
              <a:buFont typeface="Helvetica Neue"/>
              <a:buNone/>
              <a:defRPr sz="5000" b="0" i="0" u="none" strike="noStrike" cap="none">
                <a:solidFill>
                  <a:srgbClr val="000000"/>
                </a:solidFill>
                <a:latin typeface="Helvetica Neue"/>
                <a:ea typeface="Helvetica Neue"/>
                <a:cs typeface="Helvetica Neue"/>
                <a:sym typeface="Helvetica Neue"/>
              </a:defRPr>
            </a:lvl7pPr>
            <a:lvl8pPr marR="0" lvl="7" algn="ctr" rtl="0">
              <a:lnSpc>
                <a:spcPct val="100000"/>
              </a:lnSpc>
              <a:spcBef>
                <a:spcPts val="0"/>
              </a:spcBef>
              <a:spcAft>
                <a:spcPts val="0"/>
              </a:spcAft>
              <a:buClr>
                <a:srgbClr val="000000"/>
              </a:buClr>
              <a:buSzPts val="5000"/>
              <a:buFont typeface="Helvetica Neue"/>
              <a:buNone/>
              <a:defRPr sz="5000" b="0" i="0" u="none" strike="noStrike" cap="none">
                <a:solidFill>
                  <a:srgbClr val="000000"/>
                </a:solidFill>
                <a:latin typeface="Helvetica Neue"/>
                <a:ea typeface="Helvetica Neue"/>
                <a:cs typeface="Helvetica Neue"/>
                <a:sym typeface="Helvetica Neue"/>
              </a:defRPr>
            </a:lvl8pPr>
            <a:lvl9pPr marR="0" lvl="8" algn="ctr" rtl="0">
              <a:lnSpc>
                <a:spcPct val="100000"/>
              </a:lnSpc>
              <a:spcBef>
                <a:spcPts val="0"/>
              </a:spcBef>
              <a:spcAft>
                <a:spcPts val="0"/>
              </a:spcAft>
              <a:buClr>
                <a:srgbClr val="000000"/>
              </a:buClr>
              <a:buSzPts val="5000"/>
              <a:buFont typeface="Helvetica Neue"/>
              <a:buNone/>
              <a:defRPr sz="5000" b="0" i="0" u="none" strike="noStrike" cap="none">
                <a:solidFill>
                  <a:srgbClr val="000000"/>
                </a:solidFill>
                <a:latin typeface="Helvetica Neue"/>
                <a:ea typeface="Helvetica Neue"/>
                <a:cs typeface="Helvetica Neue"/>
                <a:sym typeface="Helvetica Neue"/>
              </a:defRPr>
            </a:lvl9pPr>
          </a:lstStyle>
          <a:p>
            <a:endParaRPr/>
          </a:p>
        </p:txBody>
      </p:sp>
      <p:sp>
        <p:nvSpPr>
          <p:cNvPr id="16" name="Google Shape;16;p22"/>
          <p:cNvSpPr txBox="1">
            <a:spLocks noGrp="1"/>
          </p:cNvSpPr>
          <p:nvPr>
            <p:ph type="ftr" idx="11"/>
          </p:nvPr>
        </p:nvSpPr>
        <p:spPr>
          <a:xfrm>
            <a:off x="8077200" y="12712701"/>
            <a:ext cx="8229600" cy="730250"/>
          </a:xfrm>
          <a:prstGeom prst="rect">
            <a:avLst/>
          </a:prstGeom>
          <a:noFill/>
          <a:ln>
            <a:noFill/>
          </a:ln>
        </p:spPr>
        <p:txBody>
          <a:bodyPr spcFirstLastPara="1" wrap="square" lIns="91425" tIns="45700" rIns="91425" bIns="45700" anchor="t" anchorCtr="0">
            <a:noAutofit/>
          </a:bodyPr>
          <a:lstStyle>
            <a:lvl1pPr marR="0" lvl="0" algn="ctr" rtl="0">
              <a:lnSpc>
                <a:spcPct val="100000"/>
              </a:lnSpc>
              <a:spcBef>
                <a:spcPts val="0"/>
              </a:spcBef>
              <a:spcAft>
                <a:spcPts val="0"/>
              </a:spcAft>
              <a:buClr>
                <a:srgbClr val="000000"/>
              </a:buClr>
              <a:buSzPts val="5000"/>
              <a:buFont typeface="Helvetica Neue"/>
              <a:buNone/>
              <a:defRPr sz="5000" b="0" i="0" u="none" strike="noStrike" cap="none">
                <a:solidFill>
                  <a:srgbClr val="000000"/>
                </a:solidFill>
                <a:latin typeface="Helvetica Neue"/>
                <a:ea typeface="Helvetica Neue"/>
                <a:cs typeface="Helvetica Neue"/>
                <a:sym typeface="Helvetica Neue"/>
              </a:defRPr>
            </a:lvl1pPr>
            <a:lvl2pPr marR="0" lvl="1" algn="ctr" rtl="0">
              <a:lnSpc>
                <a:spcPct val="100000"/>
              </a:lnSpc>
              <a:spcBef>
                <a:spcPts val="0"/>
              </a:spcBef>
              <a:spcAft>
                <a:spcPts val="0"/>
              </a:spcAft>
              <a:buClr>
                <a:srgbClr val="000000"/>
              </a:buClr>
              <a:buSzPts val="5000"/>
              <a:buFont typeface="Helvetica Neue"/>
              <a:buNone/>
              <a:defRPr sz="5000" b="0" i="0" u="none" strike="noStrike" cap="none">
                <a:solidFill>
                  <a:srgbClr val="000000"/>
                </a:solidFill>
                <a:latin typeface="Helvetica Neue"/>
                <a:ea typeface="Helvetica Neue"/>
                <a:cs typeface="Helvetica Neue"/>
                <a:sym typeface="Helvetica Neue"/>
              </a:defRPr>
            </a:lvl2pPr>
            <a:lvl3pPr marR="0" lvl="2" algn="ctr" rtl="0">
              <a:lnSpc>
                <a:spcPct val="100000"/>
              </a:lnSpc>
              <a:spcBef>
                <a:spcPts val="0"/>
              </a:spcBef>
              <a:spcAft>
                <a:spcPts val="0"/>
              </a:spcAft>
              <a:buClr>
                <a:srgbClr val="000000"/>
              </a:buClr>
              <a:buSzPts val="5000"/>
              <a:buFont typeface="Helvetica Neue"/>
              <a:buNone/>
              <a:defRPr sz="5000" b="0" i="0" u="none" strike="noStrike" cap="none">
                <a:solidFill>
                  <a:srgbClr val="000000"/>
                </a:solidFill>
                <a:latin typeface="Helvetica Neue"/>
                <a:ea typeface="Helvetica Neue"/>
                <a:cs typeface="Helvetica Neue"/>
                <a:sym typeface="Helvetica Neue"/>
              </a:defRPr>
            </a:lvl3pPr>
            <a:lvl4pPr marR="0" lvl="3" algn="ctr" rtl="0">
              <a:lnSpc>
                <a:spcPct val="100000"/>
              </a:lnSpc>
              <a:spcBef>
                <a:spcPts val="0"/>
              </a:spcBef>
              <a:spcAft>
                <a:spcPts val="0"/>
              </a:spcAft>
              <a:buClr>
                <a:srgbClr val="000000"/>
              </a:buClr>
              <a:buSzPts val="5000"/>
              <a:buFont typeface="Helvetica Neue"/>
              <a:buNone/>
              <a:defRPr sz="5000" b="0" i="0" u="none" strike="noStrike" cap="none">
                <a:solidFill>
                  <a:srgbClr val="000000"/>
                </a:solidFill>
                <a:latin typeface="Helvetica Neue"/>
                <a:ea typeface="Helvetica Neue"/>
                <a:cs typeface="Helvetica Neue"/>
                <a:sym typeface="Helvetica Neue"/>
              </a:defRPr>
            </a:lvl4pPr>
            <a:lvl5pPr marR="0" lvl="4" algn="ctr" rtl="0">
              <a:lnSpc>
                <a:spcPct val="100000"/>
              </a:lnSpc>
              <a:spcBef>
                <a:spcPts val="0"/>
              </a:spcBef>
              <a:spcAft>
                <a:spcPts val="0"/>
              </a:spcAft>
              <a:buClr>
                <a:srgbClr val="000000"/>
              </a:buClr>
              <a:buSzPts val="5000"/>
              <a:buFont typeface="Helvetica Neue"/>
              <a:buNone/>
              <a:defRPr sz="5000" b="0" i="0" u="none" strike="noStrike" cap="none">
                <a:solidFill>
                  <a:srgbClr val="000000"/>
                </a:solidFill>
                <a:latin typeface="Helvetica Neue"/>
                <a:ea typeface="Helvetica Neue"/>
                <a:cs typeface="Helvetica Neue"/>
                <a:sym typeface="Helvetica Neue"/>
              </a:defRPr>
            </a:lvl5pPr>
            <a:lvl6pPr marR="0" lvl="5" algn="ctr" rtl="0">
              <a:lnSpc>
                <a:spcPct val="100000"/>
              </a:lnSpc>
              <a:spcBef>
                <a:spcPts val="0"/>
              </a:spcBef>
              <a:spcAft>
                <a:spcPts val="0"/>
              </a:spcAft>
              <a:buClr>
                <a:srgbClr val="000000"/>
              </a:buClr>
              <a:buSzPts val="5000"/>
              <a:buFont typeface="Helvetica Neue"/>
              <a:buNone/>
              <a:defRPr sz="5000" b="0" i="0" u="none" strike="noStrike" cap="none">
                <a:solidFill>
                  <a:srgbClr val="000000"/>
                </a:solidFill>
                <a:latin typeface="Helvetica Neue"/>
                <a:ea typeface="Helvetica Neue"/>
                <a:cs typeface="Helvetica Neue"/>
                <a:sym typeface="Helvetica Neue"/>
              </a:defRPr>
            </a:lvl6pPr>
            <a:lvl7pPr marR="0" lvl="6" algn="ctr" rtl="0">
              <a:lnSpc>
                <a:spcPct val="100000"/>
              </a:lnSpc>
              <a:spcBef>
                <a:spcPts val="0"/>
              </a:spcBef>
              <a:spcAft>
                <a:spcPts val="0"/>
              </a:spcAft>
              <a:buClr>
                <a:srgbClr val="000000"/>
              </a:buClr>
              <a:buSzPts val="5000"/>
              <a:buFont typeface="Helvetica Neue"/>
              <a:buNone/>
              <a:defRPr sz="5000" b="0" i="0" u="none" strike="noStrike" cap="none">
                <a:solidFill>
                  <a:srgbClr val="000000"/>
                </a:solidFill>
                <a:latin typeface="Helvetica Neue"/>
                <a:ea typeface="Helvetica Neue"/>
                <a:cs typeface="Helvetica Neue"/>
                <a:sym typeface="Helvetica Neue"/>
              </a:defRPr>
            </a:lvl7pPr>
            <a:lvl8pPr marR="0" lvl="7" algn="ctr" rtl="0">
              <a:lnSpc>
                <a:spcPct val="100000"/>
              </a:lnSpc>
              <a:spcBef>
                <a:spcPts val="0"/>
              </a:spcBef>
              <a:spcAft>
                <a:spcPts val="0"/>
              </a:spcAft>
              <a:buClr>
                <a:srgbClr val="000000"/>
              </a:buClr>
              <a:buSzPts val="5000"/>
              <a:buFont typeface="Helvetica Neue"/>
              <a:buNone/>
              <a:defRPr sz="5000" b="0" i="0" u="none" strike="noStrike" cap="none">
                <a:solidFill>
                  <a:srgbClr val="000000"/>
                </a:solidFill>
                <a:latin typeface="Helvetica Neue"/>
                <a:ea typeface="Helvetica Neue"/>
                <a:cs typeface="Helvetica Neue"/>
                <a:sym typeface="Helvetica Neue"/>
              </a:defRPr>
            </a:lvl8pPr>
            <a:lvl9pPr marR="0" lvl="8" algn="ctr" rtl="0">
              <a:lnSpc>
                <a:spcPct val="100000"/>
              </a:lnSpc>
              <a:spcBef>
                <a:spcPts val="0"/>
              </a:spcBef>
              <a:spcAft>
                <a:spcPts val="0"/>
              </a:spcAft>
              <a:buClr>
                <a:srgbClr val="000000"/>
              </a:buClr>
              <a:buSzPts val="5000"/>
              <a:buFont typeface="Helvetica Neue"/>
              <a:buNone/>
              <a:defRPr sz="5000" b="0" i="0" u="none" strike="noStrike" cap="none">
                <a:solidFill>
                  <a:srgbClr val="000000"/>
                </a:solidFill>
                <a:latin typeface="Helvetica Neue"/>
                <a:ea typeface="Helvetica Neue"/>
                <a:cs typeface="Helvetica Neue"/>
                <a:sym typeface="Helvetica Neue"/>
              </a:defRPr>
            </a:lvl9pPr>
          </a:lstStyle>
          <a:p>
            <a:endParaRPr/>
          </a:p>
        </p:txBody>
      </p:sp>
      <p:sp>
        <p:nvSpPr>
          <p:cNvPr id="17" name="Google Shape;17;p22"/>
          <p:cNvSpPr txBox="1">
            <a:spLocks noGrp="1"/>
          </p:cNvSpPr>
          <p:nvPr>
            <p:ph type="sldNum" idx="12"/>
          </p:nvPr>
        </p:nvSpPr>
        <p:spPr>
          <a:xfrm>
            <a:off x="17221200" y="12712701"/>
            <a:ext cx="5486400" cy="73025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888888"/>
              </a:buClr>
              <a:buSzPts val="600"/>
              <a:buFont typeface="Calibri"/>
              <a:buNone/>
              <a:defRPr sz="24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Goals and Outcomes">
  <p:cSld name="Goals and Outcomes">
    <p:spTree>
      <p:nvGrpSpPr>
        <p:cNvPr id="1" name="Shape 18"/>
        <p:cNvGrpSpPr/>
        <p:nvPr/>
      </p:nvGrpSpPr>
      <p:grpSpPr>
        <a:xfrm>
          <a:off x="0" y="0"/>
          <a:ext cx="0" cy="0"/>
          <a:chOff x="0" y="0"/>
          <a:chExt cx="0" cy="0"/>
        </a:xfrm>
      </p:grpSpPr>
      <p:sp>
        <p:nvSpPr>
          <p:cNvPr id="19" name="Google Shape;19;p23"/>
          <p:cNvSpPr txBox="1">
            <a:spLocks noGrp="1"/>
          </p:cNvSpPr>
          <p:nvPr>
            <p:ph type="title"/>
          </p:nvPr>
        </p:nvSpPr>
        <p:spPr>
          <a:xfrm>
            <a:off x="1676400" y="105786"/>
            <a:ext cx="21031199" cy="2651126"/>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000000"/>
              </a:buClr>
              <a:buSzPts val="2500"/>
              <a:buFont typeface="Helvetica Neue"/>
              <a:buNone/>
              <a:defRPr sz="2500" b="1" i="0" u="none" strike="noStrike" cap="none">
                <a:solidFill>
                  <a:srgbClr val="000000"/>
                </a:solidFill>
                <a:latin typeface="Helvetica Neue"/>
                <a:ea typeface="Helvetica Neue"/>
                <a:cs typeface="Helvetica Neue"/>
                <a:sym typeface="Helvetica Neu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23"/>
          <p:cNvSpPr txBox="1"/>
          <p:nvPr/>
        </p:nvSpPr>
        <p:spPr>
          <a:xfrm>
            <a:off x="13454825" y="3658325"/>
            <a:ext cx="2611292" cy="718145"/>
          </a:xfrm>
          <a:prstGeom prst="rect">
            <a:avLst/>
          </a:prstGeom>
          <a:noFill/>
          <a:ln>
            <a:noFill/>
          </a:ln>
        </p:spPr>
        <p:txBody>
          <a:bodyPr spcFirstLastPara="1" wrap="square" lIns="50800" tIns="50800" rIns="50800" bIns="50800" anchor="t" anchorCtr="0">
            <a:spAutoFit/>
          </a:bodyPr>
          <a:lstStyle/>
          <a:p>
            <a:pPr marL="0" marR="0" lvl="0" indent="0" algn="l" rtl="0">
              <a:lnSpc>
                <a:spcPct val="100000"/>
              </a:lnSpc>
              <a:spcBef>
                <a:spcPts val="0"/>
              </a:spcBef>
              <a:spcAft>
                <a:spcPts val="0"/>
              </a:spcAft>
              <a:buClr>
                <a:srgbClr val="8C919B"/>
              </a:buClr>
              <a:buSzPts val="4000"/>
              <a:buFont typeface="Helvetica Neue"/>
              <a:buNone/>
            </a:pPr>
            <a:r>
              <a:rPr lang="en-US" sz="4000" b="1" i="0" u="none" strike="noStrike" cap="none">
                <a:solidFill>
                  <a:srgbClr val="8C919B"/>
                </a:solidFill>
                <a:latin typeface="Helvetica Neue"/>
                <a:ea typeface="Helvetica Neue"/>
                <a:cs typeface="Helvetica Neue"/>
                <a:sym typeface="Helvetica Neue"/>
              </a:rPr>
              <a:t>Outcomes</a:t>
            </a:r>
            <a:endParaRPr sz="4000" b="1" i="0" u="none" strike="noStrike" cap="none">
              <a:solidFill>
                <a:srgbClr val="8C919B"/>
              </a:solidFill>
              <a:latin typeface="Helvetica Neue"/>
              <a:ea typeface="Helvetica Neue"/>
              <a:cs typeface="Helvetica Neue"/>
              <a:sym typeface="Helvetica Neue"/>
            </a:endParaRPr>
          </a:p>
        </p:txBody>
      </p:sp>
      <p:sp>
        <p:nvSpPr>
          <p:cNvPr id="21" name="Google Shape;21;p23"/>
          <p:cNvSpPr txBox="1"/>
          <p:nvPr/>
        </p:nvSpPr>
        <p:spPr>
          <a:xfrm>
            <a:off x="1752109" y="3658325"/>
            <a:ext cx="1527662" cy="718145"/>
          </a:xfrm>
          <a:prstGeom prst="rect">
            <a:avLst/>
          </a:prstGeom>
          <a:noFill/>
          <a:ln>
            <a:noFill/>
          </a:ln>
        </p:spPr>
        <p:txBody>
          <a:bodyPr spcFirstLastPara="1" wrap="square" lIns="50800" tIns="50800" rIns="50800" bIns="50800" anchor="t" anchorCtr="0">
            <a:spAutoFit/>
          </a:bodyPr>
          <a:lstStyle/>
          <a:p>
            <a:pPr marL="0" marR="0" lvl="0" indent="0" algn="l" rtl="0">
              <a:lnSpc>
                <a:spcPct val="100000"/>
              </a:lnSpc>
              <a:spcBef>
                <a:spcPts val="0"/>
              </a:spcBef>
              <a:spcAft>
                <a:spcPts val="0"/>
              </a:spcAft>
              <a:buClr>
                <a:srgbClr val="8C919B"/>
              </a:buClr>
              <a:buSzPts val="4000"/>
              <a:buFont typeface="Helvetica Neue"/>
              <a:buNone/>
            </a:pPr>
            <a:r>
              <a:rPr lang="en-US" sz="4000" b="1" i="0" u="none" strike="noStrike" cap="none">
                <a:solidFill>
                  <a:srgbClr val="8C919B"/>
                </a:solidFill>
                <a:latin typeface="Helvetica Neue"/>
                <a:ea typeface="Helvetica Neue"/>
                <a:cs typeface="Helvetica Neue"/>
                <a:sym typeface="Helvetica Neue"/>
              </a:rPr>
              <a:t>Goals</a:t>
            </a:r>
            <a:endParaRPr sz="4000" b="1" i="0" u="none" strike="noStrike" cap="none">
              <a:solidFill>
                <a:srgbClr val="8C919B"/>
              </a:solidFill>
              <a:latin typeface="Helvetica Neue"/>
              <a:ea typeface="Helvetica Neue"/>
              <a:cs typeface="Helvetica Neue"/>
              <a:sym typeface="Helvetica Neue"/>
            </a:endParaRPr>
          </a:p>
        </p:txBody>
      </p:sp>
      <p:sp>
        <p:nvSpPr>
          <p:cNvPr id="22" name="Google Shape;22;p23"/>
          <p:cNvSpPr/>
          <p:nvPr/>
        </p:nvSpPr>
        <p:spPr>
          <a:xfrm>
            <a:off x="1752108" y="4475797"/>
            <a:ext cx="9438184" cy="127366"/>
          </a:xfrm>
          <a:prstGeom prst="rect">
            <a:avLst/>
          </a:prstGeom>
          <a:solidFill>
            <a:srgbClr val="FFD966"/>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000000"/>
              </a:solidFill>
              <a:latin typeface="Helvetica Neue"/>
              <a:ea typeface="Helvetica Neue"/>
              <a:cs typeface="Helvetica Neue"/>
              <a:sym typeface="Helvetica Neue"/>
            </a:endParaRPr>
          </a:p>
        </p:txBody>
      </p:sp>
      <p:sp>
        <p:nvSpPr>
          <p:cNvPr id="23" name="Google Shape;23;p23"/>
          <p:cNvSpPr/>
          <p:nvPr/>
        </p:nvSpPr>
        <p:spPr>
          <a:xfrm>
            <a:off x="13454823" y="4480560"/>
            <a:ext cx="9438184" cy="127366"/>
          </a:xfrm>
          <a:prstGeom prst="rect">
            <a:avLst/>
          </a:prstGeom>
          <a:solidFill>
            <a:srgbClr val="FFD966"/>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000000"/>
              </a:solidFill>
              <a:latin typeface="Helvetica Neue"/>
              <a:ea typeface="Helvetica Neue"/>
              <a:cs typeface="Helvetica Neue"/>
              <a:sym typeface="Helvetica Neue"/>
            </a:endParaRPr>
          </a:p>
        </p:txBody>
      </p:sp>
      <p:pic>
        <p:nvPicPr>
          <p:cNvPr id="24" name="Google Shape;24;p23"/>
          <p:cNvPicPr preferRelativeResize="0"/>
          <p:nvPr/>
        </p:nvPicPr>
        <p:blipFill rotWithShape="1">
          <a:blip r:embed="rId2">
            <a:alphaModFix/>
          </a:blip>
          <a:srcRect l="16436" t="8536" r="16029" b="30822"/>
          <a:stretch/>
        </p:blipFill>
        <p:spPr>
          <a:xfrm>
            <a:off x="21757273" y="11032377"/>
            <a:ext cx="2626730" cy="2683626"/>
          </a:xfrm>
          <a:prstGeom prst="rect">
            <a:avLst/>
          </a:prstGeom>
          <a:noFill/>
          <a:ln>
            <a:noFill/>
          </a:ln>
        </p:spPr>
      </p:pic>
      <p:sp>
        <p:nvSpPr>
          <p:cNvPr id="25" name="Google Shape;25;p23"/>
          <p:cNvSpPr txBox="1">
            <a:spLocks noGrp="1"/>
          </p:cNvSpPr>
          <p:nvPr>
            <p:ph type="body" idx="1"/>
          </p:nvPr>
        </p:nvSpPr>
        <p:spPr>
          <a:xfrm>
            <a:off x="1752108" y="4766538"/>
            <a:ext cx="9438184" cy="8949462"/>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2000"/>
              </a:spcBef>
              <a:spcAft>
                <a:spcPts val="0"/>
              </a:spcAft>
              <a:buClr>
                <a:schemeClr val="dk1"/>
              </a:buClr>
              <a:buSzPts val="2400"/>
              <a:buNone/>
              <a:defRPr sz="2400"/>
            </a:lvl1pPr>
            <a:lvl2pPr marL="914400" lvl="1" indent="-381000" algn="l">
              <a:lnSpc>
                <a:spcPct val="100000"/>
              </a:lnSpc>
              <a:spcBef>
                <a:spcPts val="1000"/>
              </a:spcBef>
              <a:spcAft>
                <a:spcPts val="0"/>
              </a:spcAft>
              <a:buClr>
                <a:schemeClr val="dk1"/>
              </a:buClr>
              <a:buSzPts val="2400"/>
              <a:buChar char="•"/>
              <a:defRPr sz="2400"/>
            </a:lvl2pPr>
            <a:lvl3pPr marL="1371600" lvl="2" indent="-342900" algn="l">
              <a:lnSpc>
                <a:spcPct val="100000"/>
              </a:lnSpc>
              <a:spcBef>
                <a:spcPts val="1000"/>
              </a:spcBef>
              <a:spcAft>
                <a:spcPts val="0"/>
              </a:spcAft>
              <a:buClr>
                <a:schemeClr val="dk1"/>
              </a:buClr>
              <a:buSzPts val="1800"/>
              <a:buChar char="•"/>
              <a:defRPr sz="1800"/>
            </a:lvl3pPr>
            <a:lvl4pPr marL="1828800" lvl="3" indent="-330200" algn="l">
              <a:lnSpc>
                <a:spcPct val="100000"/>
              </a:lnSpc>
              <a:spcBef>
                <a:spcPts val="1000"/>
              </a:spcBef>
              <a:spcAft>
                <a:spcPts val="0"/>
              </a:spcAft>
              <a:buClr>
                <a:schemeClr val="dk1"/>
              </a:buClr>
              <a:buSzPts val="1600"/>
              <a:buChar char="•"/>
              <a:defRPr sz="1600"/>
            </a:lvl4pPr>
            <a:lvl5pPr marL="2286000" lvl="4" indent="-330200" algn="l">
              <a:lnSpc>
                <a:spcPct val="100000"/>
              </a:lnSpc>
              <a:spcBef>
                <a:spcPts val="1000"/>
              </a:spcBef>
              <a:spcAft>
                <a:spcPts val="0"/>
              </a:spcAft>
              <a:buClr>
                <a:schemeClr val="dk1"/>
              </a:buClr>
              <a:buSzPts val="1600"/>
              <a:buChar char="•"/>
              <a:defRPr sz="1600"/>
            </a:lvl5pPr>
            <a:lvl6pPr marL="2743200" lvl="5" indent="-342900" algn="l">
              <a:lnSpc>
                <a:spcPct val="90000"/>
              </a:lnSpc>
              <a:spcBef>
                <a:spcPts val="1000"/>
              </a:spcBef>
              <a:spcAft>
                <a:spcPts val="0"/>
              </a:spcAft>
              <a:buClr>
                <a:schemeClr val="dk1"/>
              </a:buClr>
              <a:buSzPts val="1800"/>
              <a:buChar char="•"/>
              <a:defRPr/>
            </a:lvl6pPr>
            <a:lvl7pPr marL="3200400" lvl="6" indent="-342900" algn="l">
              <a:lnSpc>
                <a:spcPct val="90000"/>
              </a:lnSpc>
              <a:spcBef>
                <a:spcPts val="1000"/>
              </a:spcBef>
              <a:spcAft>
                <a:spcPts val="0"/>
              </a:spcAft>
              <a:buClr>
                <a:schemeClr val="dk1"/>
              </a:buClr>
              <a:buSzPts val="1800"/>
              <a:buChar char="•"/>
              <a:defRPr/>
            </a:lvl7pPr>
            <a:lvl8pPr marL="3657600" lvl="7" indent="-342900" algn="l">
              <a:lnSpc>
                <a:spcPct val="90000"/>
              </a:lnSpc>
              <a:spcBef>
                <a:spcPts val="1000"/>
              </a:spcBef>
              <a:spcAft>
                <a:spcPts val="0"/>
              </a:spcAft>
              <a:buClr>
                <a:schemeClr val="dk1"/>
              </a:buClr>
              <a:buSzPts val="1800"/>
              <a:buChar char="•"/>
              <a:defRPr/>
            </a:lvl8pPr>
            <a:lvl9pPr marL="4114800" lvl="8" indent="-342900" algn="l">
              <a:lnSpc>
                <a:spcPct val="90000"/>
              </a:lnSpc>
              <a:spcBef>
                <a:spcPts val="1000"/>
              </a:spcBef>
              <a:spcAft>
                <a:spcPts val="0"/>
              </a:spcAft>
              <a:buClr>
                <a:schemeClr val="dk1"/>
              </a:buClr>
              <a:buSzPts val="1800"/>
              <a:buChar char="•"/>
              <a:defRPr/>
            </a:lvl9pPr>
          </a:lstStyle>
          <a:p>
            <a:endParaRPr/>
          </a:p>
        </p:txBody>
      </p:sp>
      <p:sp>
        <p:nvSpPr>
          <p:cNvPr id="26" name="Google Shape;26;p23"/>
          <p:cNvSpPr txBox="1">
            <a:spLocks noGrp="1"/>
          </p:cNvSpPr>
          <p:nvPr>
            <p:ph type="body" idx="2"/>
          </p:nvPr>
        </p:nvSpPr>
        <p:spPr>
          <a:xfrm>
            <a:off x="13454823" y="4766538"/>
            <a:ext cx="9438184" cy="8949462"/>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2000"/>
              </a:spcBef>
              <a:spcAft>
                <a:spcPts val="0"/>
              </a:spcAft>
              <a:buClr>
                <a:schemeClr val="dk1"/>
              </a:buClr>
              <a:buSzPts val="2400"/>
              <a:buNone/>
              <a:defRPr sz="2400"/>
            </a:lvl1pPr>
            <a:lvl2pPr marL="914400" lvl="1" indent="-381000" algn="l">
              <a:lnSpc>
                <a:spcPct val="100000"/>
              </a:lnSpc>
              <a:spcBef>
                <a:spcPts val="1000"/>
              </a:spcBef>
              <a:spcAft>
                <a:spcPts val="0"/>
              </a:spcAft>
              <a:buClr>
                <a:schemeClr val="dk1"/>
              </a:buClr>
              <a:buSzPts val="2400"/>
              <a:buChar char="•"/>
              <a:defRPr sz="2400"/>
            </a:lvl2pPr>
            <a:lvl3pPr marL="1371600" lvl="2" indent="-342900" algn="l">
              <a:lnSpc>
                <a:spcPct val="100000"/>
              </a:lnSpc>
              <a:spcBef>
                <a:spcPts val="1000"/>
              </a:spcBef>
              <a:spcAft>
                <a:spcPts val="0"/>
              </a:spcAft>
              <a:buClr>
                <a:schemeClr val="dk1"/>
              </a:buClr>
              <a:buSzPts val="1800"/>
              <a:buChar char="•"/>
              <a:defRPr sz="1800"/>
            </a:lvl3pPr>
            <a:lvl4pPr marL="1828800" lvl="3" indent="-330200" algn="l">
              <a:lnSpc>
                <a:spcPct val="100000"/>
              </a:lnSpc>
              <a:spcBef>
                <a:spcPts val="1000"/>
              </a:spcBef>
              <a:spcAft>
                <a:spcPts val="0"/>
              </a:spcAft>
              <a:buClr>
                <a:schemeClr val="dk1"/>
              </a:buClr>
              <a:buSzPts val="1600"/>
              <a:buChar char="•"/>
              <a:defRPr sz="1600"/>
            </a:lvl4pPr>
            <a:lvl5pPr marL="2286000" lvl="4" indent="-330200" algn="l">
              <a:lnSpc>
                <a:spcPct val="100000"/>
              </a:lnSpc>
              <a:spcBef>
                <a:spcPts val="1000"/>
              </a:spcBef>
              <a:spcAft>
                <a:spcPts val="0"/>
              </a:spcAft>
              <a:buClr>
                <a:schemeClr val="dk1"/>
              </a:buClr>
              <a:buSzPts val="1600"/>
              <a:buChar char="•"/>
              <a:defRPr sz="1600"/>
            </a:lvl5pPr>
            <a:lvl6pPr marL="2743200" lvl="5" indent="-342900" algn="l">
              <a:lnSpc>
                <a:spcPct val="90000"/>
              </a:lnSpc>
              <a:spcBef>
                <a:spcPts val="1000"/>
              </a:spcBef>
              <a:spcAft>
                <a:spcPts val="0"/>
              </a:spcAft>
              <a:buClr>
                <a:schemeClr val="dk1"/>
              </a:buClr>
              <a:buSzPts val="1800"/>
              <a:buChar char="•"/>
              <a:defRPr/>
            </a:lvl6pPr>
            <a:lvl7pPr marL="3200400" lvl="6" indent="-342900" algn="l">
              <a:lnSpc>
                <a:spcPct val="90000"/>
              </a:lnSpc>
              <a:spcBef>
                <a:spcPts val="1000"/>
              </a:spcBef>
              <a:spcAft>
                <a:spcPts val="0"/>
              </a:spcAft>
              <a:buClr>
                <a:schemeClr val="dk1"/>
              </a:buClr>
              <a:buSzPts val="1800"/>
              <a:buChar char="•"/>
              <a:defRPr/>
            </a:lvl7pPr>
            <a:lvl8pPr marL="3657600" lvl="7" indent="-342900" algn="l">
              <a:lnSpc>
                <a:spcPct val="90000"/>
              </a:lnSpc>
              <a:spcBef>
                <a:spcPts val="1000"/>
              </a:spcBef>
              <a:spcAft>
                <a:spcPts val="0"/>
              </a:spcAft>
              <a:buClr>
                <a:schemeClr val="dk1"/>
              </a:buClr>
              <a:buSzPts val="1800"/>
              <a:buChar char="•"/>
              <a:defRPr/>
            </a:lvl8pPr>
            <a:lvl9pPr marL="4114800" lvl="8" indent="-342900" algn="l">
              <a:lnSpc>
                <a:spcPct val="90000"/>
              </a:lnSpc>
              <a:spcBef>
                <a:spcPts val="1000"/>
              </a:spcBef>
              <a:spcAft>
                <a:spcPts val="0"/>
              </a:spcAft>
              <a:buClr>
                <a:schemeClr val="dk1"/>
              </a:buClr>
              <a:buSzPts val="18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ntent with Caption">
  <p:cSld name="Content with Caption">
    <p:spTree>
      <p:nvGrpSpPr>
        <p:cNvPr id="1" name="Shape 27"/>
        <p:cNvGrpSpPr/>
        <p:nvPr/>
      </p:nvGrpSpPr>
      <p:grpSpPr>
        <a:xfrm>
          <a:off x="0" y="0"/>
          <a:ext cx="0" cy="0"/>
          <a:chOff x="0" y="0"/>
          <a:chExt cx="0" cy="0"/>
        </a:xfrm>
      </p:grpSpPr>
      <p:sp>
        <p:nvSpPr>
          <p:cNvPr id="28" name="Google Shape;28;p24"/>
          <p:cNvSpPr/>
          <p:nvPr/>
        </p:nvSpPr>
        <p:spPr>
          <a:xfrm>
            <a:off x="12129796" y="0"/>
            <a:ext cx="12254203" cy="137160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0"/>
              <a:buFont typeface="Helvetica Neue"/>
              <a:buNone/>
            </a:pPr>
            <a:endParaRPr sz="5000" b="0" i="0" u="none" strike="noStrike" cap="none">
              <a:solidFill>
                <a:schemeClr val="lt1"/>
              </a:solidFill>
              <a:latin typeface="Helvetica Neue"/>
              <a:ea typeface="Helvetica Neue"/>
              <a:cs typeface="Helvetica Neue"/>
              <a:sym typeface="Helvetica Neue"/>
            </a:endParaRPr>
          </a:p>
        </p:txBody>
      </p:sp>
      <p:sp>
        <p:nvSpPr>
          <p:cNvPr id="29" name="Google Shape;29;p24"/>
          <p:cNvSpPr txBox="1">
            <a:spLocks noGrp="1"/>
          </p:cNvSpPr>
          <p:nvPr>
            <p:ph type="title"/>
          </p:nvPr>
        </p:nvSpPr>
        <p:spPr>
          <a:xfrm>
            <a:off x="1679576" y="914399"/>
            <a:ext cx="9046123" cy="4365523"/>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1"/>
              </a:buClr>
              <a:buSzPts val="5000"/>
              <a:buFont typeface="Helvetica Neue"/>
              <a:buNone/>
              <a:defRPr sz="5000" b="1"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24"/>
          <p:cNvSpPr txBox="1">
            <a:spLocks noGrp="1"/>
          </p:cNvSpPr>
          <p:nvPr>
            <p:ph type="body" idx="1"/>
          </p:nvPr>
        </p:nvSpPr>
        <p:spPr>
          <a:xfrm>
            <a:off x="12129796" y="0"/>
            <a:ext cx="12254203" cy="1371600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2000"/>
              </a:spcBef>
              <a:spcAft>
                <a:spcPts val="0"/>
              </a:spcAft>
              <a:buClr>
                <a:schemeClr val="dk1"/>
              </a:buClr>
              <a:buSzPts val="2800"/>
              <a:buNone/>
              <a:defRPr sz="2800"/>
            </a:lvl1pPr>
            <a:lvl2pPr marL="914400" lvl="1" indent="-381000" algn="l">
              <a:lnSpc>
                <a:spcPct val="90000"/>
              </a:lnSpc>
              <a:spcBef>
                <a:spcPts val="1000"/>
              </a:spcBef>
              <a:spcAft>
                <a:spcPts val="0"/>
              </a:spcAft>
              <a:buClr>
                <a:schemeClr val="dk1"/>
              </a:buClr>
              <a:buSzPts val="2400"/>
              <a:buChar char="•"/>
              <a:defRPr sz="2400"/>
            </a:lvl2pPr>
            <a:lvl3pPr marL="1371600" lvl="2" indent="-342900" algn="l">
              <a:lnSpc>
                <a:spcPct val="90000"/>
              </a:lnSpc>
              <a:spcBef>
                <a:spcPts val="1000"/>
              </a:spcBef>
              <a:spcAft>
                <a:spcPts val="0"/>
              </a:spcAft>
              <a:buClr>
                <a:schemeClr val="dk1"/>
              </a:buClr>
              <a:buSzPts val="1800"/>
              <a:buChar char="•"/>
              <a:defRPr sz="1800"/>
            </a:lvl3pPr>
            <a:lvl4pPr marL="1828800" lvl="3" indent="-317500" algn="l">
              <a:lnSpc>
                <a:spcPct val="90000"/>
              </a:lnSpc>
              <a:spcBef>
                <a:spcPts val="1000"/>
              </a:spcBef>
              <a:spcAft>
                <a:spcPts val="0"/>
              </a:spcAft>
              <a:buClr>
                <a:schemeClr val="dk1"/>
              </a:buClr>
              <a:buSzPts val="1400"/>
              <a:buChar char="•"/>
              <a:defRPr sz="1400"/>
            </a:lvl4pPr>
            <a:lvl5pPr marL="2286000" lvl="4" indent="-317500" algn="l">
              <a:lnSpc>
                <a:spcPct val="90000"/>
              </a:lnSpc>
              <a:spcBef>
                <a:spcPts val="1000"/>
              </a:spcBef>
              <a:spcAft>
                <a:spcPts val="0"/>
              </a:spcAft>
              <a:buClr>
                <a:schemeClr val="dk1"/>
              </a:buClr>
              <a:buSzPts val="1400"/>
              <a:buChar char="•"/>
              <a:defRPr sz="1400"/>
            </a:lvl5pPr>
            <a:lvl6pPr marL="2743200" lvl="5" indent="-482600" algn="l">
              <a:lnSpc>
                <a:spcPct val="90000"/>
              </a:lnSpc>
              <a:spcBef>
                <a:spcPts val="1000"/>
              </a:spcBef>
              <a:spcAft>
                <a:spcPts val="0"/>
              </a:spcAft>
              <a:buClr>
                <a:schemeClr val="dk1"/>
              </a:buClr>
              <a:buSzPts val="4000"/>
              <a:buChar char="•"/>
              <a:defRPr sz="4000"/>
            </a:lvl6pPr>
            <a:lvl7pPr marL="3200400" lvl="6" indent="-482600" algn="l">
              <a:lnSpc>
                <a:spcPct val="90000"/>
              </a:lnSpc>
              <a:spcBef>
                <a:spcPts val="1000"/>
              </a:spcBef>
              <a:spcAft>
                <a:spcPts val="0"/>
              </a:spcAft>
              <a:buClr>
                <a:schemeClr val="dk1"/>
              </a:buClr>
              <a:buSzPts val="4000"/>
              <a:buChar char="•"/>
              <a:defRPr sz="4000"/>
            </a:lvl7pPr>
            <a:lvl8pPr marL="3657600" lvl="7" indent="-482600" algn="l">
              <a:lnSpc>
                <a:spcPct val="90000"/>
              </a:lnSpc>
              <a:spcBef>
                <a:spcPts val="1000"/>
              </a:spcBef>
              <a:spcAft>
                <a:spcPts val="0"/>
              </a:spcAft>
              <a:buClr>
                <a:schemeClr val="dk1"/>
              </a:buClr>
              <a:buSzPts val="4000"/>
              <a:buChar char="•"/>
              <a:defRPr sz="4000"/>
            </a:lvl8pPr>
            <a:lvl9pPr marL="4114800" lvl="8" indent="-482600" algn="l">
              <a:lnSpc>
                <a:spcPct val="90000"/>
              </a:lnSpc>
              <a:spcBef>
                <a:spcPts val="1000"/>
              </a:spcBef>
              <a:spcAft>
                <a:spcPts val="0"/>
              </a:spcAft>
              <a:buClr>
                <a:schemeClr val="dk1"/>
              </a:buClr>
              <a:buSzPts val="4000"/>
              <a:buChar char="•"/>
              <a:defRPr sz="4000"/>
            </a:lvl9pPr>
          </a:lstStyle>
          <a:p>
            <a:endParaRPr/>
          </a:p>
        </p:txBody>
      </p:sp>
      <p:sp>
        <p:nvSpPr>
          <p:cNvPr id="31" name="Google Shape;31;p24"/>
          <p:cNvSpPr/>
          <p:nvPr/>
        </p:nvSpPr>
        <p:spPr>
          <a:xfrm>
            <a:off x="1752108" y="5586815"/>
            <a:ext cx="8973592" cy="127365"/>
          </a:xfrm>
          <a:prstGeom prst="rect">
            <a:avLst/>
          </a:prstGeom>
          <a:solidFill>
            <a:srgbClr val="FFD966"/>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pic>
        <p:nvPicPr>
          <p:cNvPr id="32" name="Google Shape;32;p24"/>
          <p:cNvPicPr preferRelativeResize="0"/>
          <p:nvPr/>
        </p:nvPicPr>
        <p:blipFill rotWithShape="1">
          <a:blip r:embed="rId2">
            <a:alphaModFix/>
          </a:blip>
          <a:srcRect l="16436" t="8536" r="16029" b="30822"/>
          <a:stretch/>
        </p:blipFill>
        <p:spPr>
          <a:xfrm>
            <a:off x="4693243" y="403083"/>
            <a:ext cx="2626729" cy="2683625"/>
          </a:xfrm>
          <a:prstGeom prst="rect">
            <a:avLst/>
          </a:prstGeom>
          <a:noFill/>
          <a:ln>
            <a:noFill/>
          </a:ln>
        </p:spPr>
      </p:pic>
      <p:sp>
        <p:nvSpPr>
          <p:cNvPr id="33" name="Google Shape;33;p24"/>
          <p:cNvSpPr txBox="1">
            <a:spLocks noGrp="1"/>
          </p:cNvSpPr>
          <p:nvPr>
            <p:ph type="body" idx="2"/>
          </p:nvPr>
        </p:nvSpPr>
        <p:spPr>
          <a:xfrm>
            <a:off x="1679575" y="5943600"/>
            <a:ext cx="9045575" cy="8002587"/>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2000"/>
              </a:spcBef>
              <a:spcAft>
                <a:spcPts val="0"/>
              </a:spcAft>
              <a:buClr>
                <a:schemeClr val="dk1"/>
              </a:buClr>
              <a:buSzPts val="2400"/>
              <a:buNone/>
              <a:defRPr sz="2400"/>
            </a:lvl1pPr>
            <a:lvl2pPr marL="914400" lvl="1" indent="-381000" algn="l">
              <a:lnSpc>
                <a:spcPct val="100000"/>
              </a:lnSpc>
              <a:spcBef>
                <a:spcPts val="1000"/>
              </a:spcBef>
              <a:spcAft>
                <a:spcPts val="0"/>
              </a:spcAft>
              <a:buClr>
                <a:schemeClr val="dk1"/>
              </a:buClr>
              <a:buSzPts val="2400"/>
              <a:buChar char="•"/>
              <a:defRPr sz="2400"/>
            </a:lvl2pPr>
            <a:lvl3pPr marL="1371600" lvl="2" indent="-342900" algn="l">
              <a:lnSpc>
                <a:spcPct val="100000"/>
              </a:lnSpc>
              <a:spcBef>
                <a:spcPts val="1000"/>
              </a:spcBef>
              <a:spcAft>
                <a:spcPts val="0"/>
              </a:spcAft>
              <a:buClr>
                <a:schemeClr val="dk1"/>
              </a:buClr>
              <a:buSzPts val="1800"/>
              <a:buChar char="•"/>
              <a:defRPr sz="1800"/>
            </a:lvl3pPr>
            <a:lvl4pPr marL="1828800" lvl="3" indent="-330200" algn="l">
              <a:lnSpc>
                <a:spcPct val="100000"/>
              </a:lnSpc>
              <a:spcBef>
                <a:spcPts val="1000"/>
              </a:spcBef>
              <a:spcAft>
                <a:spcPts val="0"/>
              </a:spcAft>
              <a:buClr>
                <a:schemeClr val="dk1"/>
              </a:buClr>
              <a:buSzPts val="1600"/>
              <a:buChar char="•"/>
              <a:defRPr sz="1600"/>
            </a:lvl4pPr>
            <a:lvl5pPr marL="2286000" lvl="4" indent="-330200" algn="l">
              <a:lnSpc>
                <a:spcPct val="100000"/>
              </a:lnSpc>
              <a:spcBef>
                <a:spcPts val="1000"/>
              </a:spcBef>
              <a:spcAft>
                <a:spcPts val="0"/>
              </a:spcAft>
              <a:buClr>
                <a:schemeClr val="dk1"/>
              </a:buClr>
              <a:buSzPts val="1600"/>
              <a:buChar char="•"/>
              <a:defRPr sz="1600"/>
            </a:lvl5pPr>
            <a:lvl6pPr marL="2743200" lvl="5" indent="-342900" algn="l">
              <a:lnSpc>
                <a:spcPct val="90000"/>
              </a:lnSpc>
              <a:spcBef>
                <a:spcPts val="1000"/>
              </a:spcBef>
              <a:spcAft>
                <a:spcPts val="0"/>
              </a:spcAft>
              <a:buClr>
                <a:schemeClr val="dk1"/>
              </a:buClr>
              <a:buSzPts val="1800"/>
              <a:buChar char="•"/>
              <a:defRPr/>
            </a:lvl6pPr>
            <a:lvl7pPr marL="3200400" lvl="6" indent="-342900" algn="l">
              <a:lnSpc>
                <a:spcPct val="90000"/>
              </a:lnSpc>
              <a:spcBef>
                <a:spcPts val="1000"/>
              </a:spcBef>
              <a:spcAft>
                <a:spcPts val="0"/>
              </a:spcAft>
              <a:buClr>
                <a:schemeClr val="dk1"/>
              </a:buClr>
              <a:buSzPts val="1800"/>
              <a:buChar char="•"/>
              <a:defRPr/>
            </a:lvl7pPr>
            <a:lvl8pPr marL="3657600" lvl="7" indent="-342900" algn="l">
              <a:lnSpc>
                <a:spcPct val="90000"/>
              </a:lnSpc>
              <a:spcBef>
                <a:spcPts val="1000"/>
              </a:spcBef>
              <a:spcAft>
                <a:spcPts val="0"/>
              </a:spcAft>
              <a:buClr>
                <a:schemeClr val="dk1"/>
              </a:buClr>
              <a:buSzPts val="1800"/>
              <a:buChar char="•"/>
              <a:defRPr/>
            </a:lvl8pPr>
            <a:lvl9pPr marL="4114800" lvl="8" indent="-342900" algn="l">
              <a:lnSpc>
                <a:spcPct val="90000"/>
              </a:lnSpc>
              <a:spcBef>
                <a:spcPts val="1000"/>
              </a:spcBef>
              <a:spcAft>
                <a:spcPts val="0"/>
              </a:spcAft>
              <a:buClr>
                <a:schemeClr val="dk1"/>
              </a:buClr>
              <a:buSzPts val="18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mall Content Slide">
  <p:cSld name="Small Content Slide">
    <p:bg>
      <p:bgPr>
        <a:solidFill>
          <a:srgbClr val="F3F3F3"/>
        </a:solidFill>
        <a:effectLst/>
      </p:bgPr>
    </p:bg>
    <p:spTree>
      <p:nvGrpSpPr>
        <p:cNvPr id="1" name="Shape 34"/>
        <p:cNvGrpSpPr/>
        <p:nvPr/>
      </p:nvGrpSpPr>
      <p:grpSpPr>
        <a:xfrm>
          <a:off x="0" y="0"/>
          <a:ext cx="0" cy="0"/>
          <a:chOff x="0" y="0"/>
          <a:chExt cx="0" cy="0"/>
        </a:xfrm>
      </p:grpSpPr>
      <p:sp>
        <p:nvSpPr>
          <p:cNvPr id="35" name="Google Shape;35;p25"/>
          <p:cNvSpPr/>
          <p:nvPr/>
        </p:nvSpPr>
        <p:spPr>
          <a:xfrm>
            <a:off x="2154252" y="0"/>
            <a:ext cx="8364042" cy="13716000"/>
          </a:xfrm>
          <a:prstGeom prst="rect">
            <a:avLst/>
          </a:prstGeom>
          <a:solidFill>
            <a:schemeClr val="lt1">
              <a:alpha val="80000"/>
            </a:schemeClr>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5000"/>
              <a:buFont typeface="Helvetica Neue"/>
              <a:buNone/>
            </a:pPr>
            <a:endParaRPr sz="5000" b="0" i="0" u="none" strike="noStrike" cap="none">
              <a:solidFill>
                <a:srgbClr val="000000"/>
              </a:solidFill>
              <a:latin typeface="Helvetica Neue"/>
              <a:ea typeface="Helvetica Neue"/>
              <a:cs typeface="Helvetica Neue"/>
              <a:sym typeface="Helvetica Neue"/>
            </a:endParaRPr>
          </a:p>
        </p:txBody>
      </p:sp>
      <p:sp>
        <p:nvSpPr>
          <p:cNvPr id="36" name="Google Shape;36;p25"/>
          <p:cNvSpPr/>
          <p:nvPr/>
        </p:nvSpPr>
        <p:spPr>
          <a:xfrm>
            <a:off x="2869459" y="4420829"/>
            <a:ext cx="7008270" cy="127365"/>
          </a:xfrm>
          <a:prstGeom prst="rect">
            <a:avLst/>
          </a:prstGeom>
          <a:solidFill>
            <a:srgbClr val="FFD966"/>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5000"/>
              <a:buFont typeface="Helvetica Neue"/>
              <a:buNone/>
            </a:pPr>
            <a:endParaRPr sz="5000" b="0" i="0" u="none" strike="noStrike" cap="none">
              <a:solidFill>
                <a:srgbClr val="000000"/>
              </a:solidFill>
              <a:latin typeface="Helvetica Neue"/>
              <a:ea typeface="Helvetica Neue"/>
              <a:cs typeface="Helvetica Neue"/>
              <a:sym typeface="Helvetica Neue"/>
            </a:endParaRPr>
          </a:p>
        </p:txBody>
      </p:sp>
      <p:sp>
        <p:nvSpPr>
          <p:cNvPr id="37" name="Google Shape;37;p25"/>
          <p:cNvSpPr txBox="1">
            <a:spLocks noGrp="1"/>
          </p:cNvSpPr>
          <p:nvPr>
            <p:ph type="body" idx="1"/>
          </p:nvPr>
        </p:nvSpPr>
        <p:spPr>
          <a:xfrm>
            <a:off x="2869459" y="2178424"/>
            <a:ext cx="7008270" cy="2070682"/>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0"/>
              </a:spcBef>
              <a:spcAft>
                <a:spcPts val="0"/>
              </a:spcAft>
              <a:buClr>
                <a:schemeClr val="dk1"/>
              </a:buClr>
              <a:buSzPts val="5000"/>
              <a:buNone/>
              <a:defRPr sz="5000" b="1" cap="none"/>
            </a:lvl1pPr>
            <a:lvl2pPr marL="914400" lvl="1" indent="-342900" algn="l">
              <a:lnSpc>
                <a:spcPct val="90000"/>
              </a:lnSpc>
              <a:spcBef>
                <a:spcPts val="1000"/>
              </a:spcBef>
              <a:spcAft>
                <a:spcPts val="0"/>
              </a:spcAft>
              <a:buClr>
                <a:schemeClr val="dk1"/>
              </a:buClr>
              <a:buSzPts val="1800"/>
              <a:buChar char="•"/>
              <a:defRPr/>
            </a:lvl2pPr>
            <a:lvl3pPr marL="1371600" lvl="2" indent="-342900" algn="l">
              <a:lnSpc>
                <a:spcPct val="90000"/>
              </a:lnSpc>
              <a:spcBef>
                <a:spcPts val="1000"/>
              </a:spcBef>
              <a:spcAft>
                <a:spcPts val="0"/>
              </a:spcAft>
              <a:buClr>
                <a:schemeClr val="dk1"/>
              </a:buClr>
              <a:buSzPts val="1800"/>
              <a:buChar char="•"/>
              <a:defRPr/>
            </a:lvl3pPr>
            <a:lvl4pPr marL="1828800" lvl="3" indent="-342900" algn="l">
              <a:lnSpc>
                <a:spcPct val="90000"/>
              </a:lnSpc>
              <a:spcBef>
                <a:spcPts val="1000"/>
              </a:spcBef>
              <a:spcAft>
                <a:spcPts val="0"/>
              </a:spcAft>
              <a:buClr>
                <a:schemeClr val="dk1"/>
              </a:buClr>
              <a:buSzPts val="1800"/>
              <a:buChar char="•"/>
              <a:defRPr/>
            </a:lvl4pPr>
            <a:lvl5pPr marL="2286000" lvl="4" indent="-342900" algn="l">
              <a:lnSpc>
                <a:spcPct val="90000"/>
              </a:lnSpc>
              <a:spcBef>
                <a:spcPts val="1000"/>
              </a:spcBef>
              <a:spcAft>
                <a:spcPts val="0"/>
              </a:spcAft>
              <a:buClr>
                <a:schemeClr val="dk1"/>
              </a:buClr>
              <a:buSzPts val="1800"/>
              <a:buChar char="•"/>
              <a:defRPr/>
            </a:lvl5pPr>
            <a:lvl6pPr marL="2743200" lvl="5" indent="-342900" algn="l">
              <a:lnSpc>
                <a:spcPct val="90000"/>
              </a:lnSpc>
              <a:spcBef>
                <a:spcPts val="1000"/>
              </a:spcBef>
              <a:spcAft>
                <a:spcPts val="0"/>
              </a:spcAft>
              <a:buClr>
                <a:schemeClr val="dk1"/>
              </a:buClr>
              <a:buSzPts val="1800"/>
              <a:buChar char="•"/>
              <a:defRPr/>
            </a:lvl6pPr>
            <a:lvl7pPr marL="3200400" lvl="6" indent="-342900" algn="l">
              <a:lnSpc>
                <a:spcPct val="90000"/>
              </a:lnSpc>
              <a:spcBef>
                <a:spcPts val="1000"/>
              </a:spcBef>
              <a:spcAft>
                <a:spcPts val="0"/>
              </a:spcAft>
              <a:buClr>
                <a:schemeClr val="dk1"/>
              </a:buClr>
              <a:buSzPts val="1800"/>
              <a:buChar char="•"/>
              <a:defRPr/>
            </a:lvl7pPr>
            <a:lvl8pPr marL="3657600" lvl="7" indent="-342900" algn="l">
              <a:lnSpc>
                <a:spcPct val="90000"/>
              </a:lnSpc>
              <a:spcBef>
                <a:spcPts val="1000"/>
              </a:spcBef>
              <a:spcAft>
                <a:spcPts val="0"/>
              </a:spcAft>
              <a:buClr>
                <a:schemeClr val="dk1"/>
              </a:buClr>
              <a:buSzPts val="1800"/>
              <a:buChar char="•"/>
              <a:defRPr/>
            </a:lvl8pPr>
            <a:lvl9pPr marL="4114800" lvl="8" indent="-342900" algn="l">
              <a:lnSpc>
                <a:spcPct val="90000"/>
              </a:lnSpc>
              <a:spcBef>
                <a:spcPts val="1000"/>
              </a:spcBef>
              <a:spcAft>
                <a:spcPts val="0"/>
              </a:spcAft>
              <a:buClr>
                <a:schemeClr val="dk1"/>
              </a:buClr>
              <a:buSzPts val="1800"/>
              <a:buChar char="•"/>
              <a:defRPr/>
            </a:lvl9pPr>
          </a:lstStyle>
          <a:p>
            <a:endParaRPr/>
          </a:p>
        </p:txBody>
      </p:sp>
      <p:sp>
        <p:nvSpPr>
          <p:cNvPr id="38" name="Google Shape;38;p25"/>
          <p:cNvSpPr txBox="1">
            <a:spLocks noGrp="1"/>
          </p:cNvSpPr>
          <p:nvPr>
            <p:ph type="body" idx="2"/>
          </p:nvPr>
        </p:nvSpPr>
        <p:spPr>
          <a:xfrm>
            <a:off x="2869460" y="4719918"/>
            <a:ext cx="7008270" cy="8996082"/>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2000"/>
              </a:spcBef>
              <a:spcAft>
                <a:spcPts val="0"/>
              </a:spcAft>
              <a:buClr>
                <a:schemeClr val="dk1"/>
              </a:buClr>
              <a:buSzPts val="2400"/>
              <a:buNone/>
              <a:defRPr sz="2400"/>
            </a:lvl1pPr>
            <a:lvl2pPr marL="914400" lvl="1" indent="-381000" algn="l">
              <a:lnSpc>
                <a:spcPct val="100000"/>
              </a:lnSpc>
              <a:spcBef>
                <a:spcPts val="1000"/>
              </a:spcBef>
              <a:spcAft>
                <a:spcPts val="0"/>
              </a:spcAft>
              <a:buClr>
                <a:schemeClr val="dk1"/>
              </a:buClr>
              <a:buSzPts val="2400"/>
              <a:buChar char="•"/>
              <a:defRPr sz="2400"/>
            </a:lvl2pPr>
            <a:lvl3pPr marL="1371600" lvl="2" indent="-342900" algn="l">
              <a:lnSpc>
                <a:spcPct val="100000"/>
              </a:lnSpc>
              <a:spcBef>
                <a:spcPts val="1000"/>
              </a:spcBef>
              <a:spcAft>
                <a:spcPts val="0"/>
              </a:spcAft>
              <a:buClr>
                <a:schemeClr val="dk1"/>
              </a:buClr>
              <a:buSzPts val="1800"/>
              <a:buChar char="•"/>
              <a:defRPr sz="1800"/>
            </a:lvl3pPr>
            <a:lvl4pPr marL="1828800" lvl="3" indent="-330200" algn="l">
              <a:lnSpc>
                <a:spcPct val="100000"/>
              </a:lnSpc>
              <a:spcBef>
                <a:spcPts val="1000"/>
              </a:spcBef>
              <a:spcAft>
                <a:spcPts val="0"/>
              </a:spcAft>
              <a:buClr>
                <a:schemeClr val="dk1"/>
              </a:buClr>
              <a:buSzPts val="1600"/>
              <a:buChar char="•"/>
              <a:defRPr sz="1600"/>
            </a:lvl4pPr>
            <a:lvl5pPr marL="2286000" lvl="4" indent="-330200" algn="l">
              <a:lnSpc>
                <a:spcPct val="100000"/>
              </a:lnSpc>
              <a:spcBef>
                <a:spcPts val="1000"/>
              </a:spcBef>
              <a:spcAft>
                <a:spcPts val="0"/>
              </a:spcAft>
              <a:buClr>
                <a:schemeClr val="dk1"/>
              </a:buClr>
              <a:buSzPts val="1600"/>
              <a:buChar char="•"/>
              <a:defRPr sz="1600"/>
            </a:lvl5pPr>
            <a:lvl6pPr marL="2743200" lvl="5" indent="-342900" algn="l">
              <a:lnSpc>
                <a:spcPct val="90000"/>
              </a:lnSpc>
              <a:spcBef>
                <a:spcPts val="1000"/>
              </a:spcBef>
              <a:spcAft>
                <a:spcPts val="0"/>
              </a:spcAft>
              <a:buClr>
                <a:schemeClr val="dk1"/>
              </a:buClr>
              <a:buSzPts val="1800"/>
              <a:buChar char="•"/>
              <a:defRPr/>
            </a:lvl6pPr>
            <a:lvl7pPr marL="3200400" lvl="6" indent="-342900" algn="l">
              <a:lnSpc>
                <a:spcPct val="90000"/>
              </a:lnSpc>
              <a:spcBef>
                <a:spcPts val="1000"/>
              </a:spcBef>
              <a:spcAft>
                <a:spcPts val="0"/>
              </a:spcAft>
              <a:buClr>
                <a:schemeClr val="dk1"/>
              </a:buClr>
              <a:buSzPts val="1800"/>
              <a:buChar char="•"/>
              <a:defRPr/>
            </a:lvl7pPr>
            <a:lvl8pPr marL="3657600" lvl="7" indent="-342900" algn="l">
              <a:lnSpc>
                <a:spcPct val="90000"/>
              </a:lnSpc>
              <a:spcBef>
                <a:spcPts val="1000"/>
              </a:spcBef>
              <a:spcAft>
                <a:spcPts val="0"/>
              </a:spcAft>
              <a:buClr>
                <a:schemeClr val="dk1"/>
              </a:buClr>
              <a:buSzPts val="1800"/>
              <a:buChar char="•"/>
              <a:defRPr/>
            </a:lvl8pPr>
            <a:lvl9pPr marL="4114800" lvl="8" indent="-342900" algn="l">
              <a:lnSpc>
                <a:spcPct val="90000"/>
              </a:lnSpc>
              <a:spcBef>
                <a:spcPts val="1000"/>
              </a:spcBef>
              <a:spcAft>
                <a:spcPts val="0"/>
              </a:spcAft>
              <a:buClr>
                <a:schemeClr val="dk1"/>
              </a:buClr>
              <a:buSzPts val="1800"/>
              <a:buChar char="•"/>
              <a:defRPr/>
            </a:lvl9pPr>
          </a:lstStyle>
          <a:p>
            <a:endParaRPr/>
          </a:p>
        </p:txBody>
      </p:sp>
      <p:pic>
        <p:nvPicPr>
          <p:cNvPr id="39" name="Google Shape;39;p25"/>
          <p:cNvPicPr preferRelativeResize="0"/>
          <p:nvPr/>
        </p:nvPicPr>
        <p:blipFill rotWithShape="1">
          <a:blip r:embed="rId2">
            <a:alphaModFix/>
          </a:blip>
          <a:srcRect l="16436" t="8536" r="16029" b="30822"/>
          <a:stretch/>
        </p:blipFill>
        <p:spPr>
          <a:xfrm>
            <a:off x="21757270" y="11032375"/>
            <a:ext cx="2626729" cy="2683625"/>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
  <p:cSld name="Section Header">
    <p:bg>
      <p:bgPr>
        <a:solidFill>
          <a:srgbClr val="292929"/>
        </a:solidFill>
        <a:effectLst/>
      </p:bgPr>
    </p:bg>
    <p:spTree>
      <p:nvGrpSpPr>
        <p:cNvPr id="1" name="Shape 40"/>
        <p:cNvGrpSpPr/>
        <p:nvPr/>
      </p:nvGrpSpPr>
      <p:grpSpPr>
        <a:xfrm>
          <a:off x="0" y="0"/>
          <a:ext cx="0" cy="0"/>
          <a:chOff x="0" y="0"/>
          <a:chExt cx="0" cy="0"/>
        </a:xfrm>
      </p:grpSpPr>
      <p:sp>
        <p:nvSpPr>
          <p:cNvPr id="41" name="Google Shape;41;p26"/>
          <p:cNvSpPr txBox="1">
            <a:spLocks noGrp="1"/>
          </p:cNvSpPr>
          <p:nvPr>
            <p:ph type="body" idx="1"/>
          </p:nvPr>
        </p:nvSpPr>
        <p:spPr>
          <a:xfrm>
            <a:off x="1676400" y="7550515"/>
            <a:ext cx="21031199" cy="2217738"/>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2000"/>
              </a:spcBef>
              <a:spcAft>
                <a:spcPts val="0"/>
              </a:spcAft>
              <a:buClr>
                <a:srgbClr val="FFFFFF"/>
              </a:buClr>
              <a:buSzPts val="6000"/>
              <a:buNone/>
              <a:defRPr sz="6000" b="0" i="0" u="none" strike="noStrike" cap="none">
                <a:solidFill>
                  <a:srgbClr val="FFFFFF"/>
                </a:solidFill>
                <a:latin typeface="Helvetica Neue"/>
                <a:ea typeface="Helvetica Neue"/>
                <a:cs typeface="Helvetica Neue"/>
                <a:sym typeface="Helvetica Neue"/>
              </a:defRPr>
            </a:lvl1pPr>
            <a:lvl2pPr marL="914400" lvl="1" indent="-609600" algn="ctr">
              <a:lnSpc>
                <a:spcPct val="90000"/>
              </a:lnSpc>
              <a:spcBef>
                <a:spcPts val="1000"/>
              </a:spcBef>
              <a:spcAft>
                <a:spcPts val="0"/>
              </a:spcAft>
              <a:buClr>
                <a:srgbClr val="FFFFFF"/>
              </a:buClr>
              <a:buSzPts val="6000"/>
              <a:buChar char="•"/>
              <a:defRPr sz="6000" b="0" i="0" u="none" strike="noStrike" cap="none">
                <a:solidFill>
                  <a:srgbClr val="FFFFFF"/>
                </a:solidFill>
                <a:latin typeface="Helvetica Neue"/>
                <a:ea typeface="Helvetica Neue"/>
                <a:cs typeface="Helvetica Neue"/>
                <a:sym typeface="Helvetica Neue"/>
              </a:defRPr>
            </a:lvl2pPr>
            <a:lvl3pPr marL="1371600" lvl="2" indent="-609600" algn="ctr">
              <a:lnSpc>
                <a:spcPct val="90000"/>
              </a:lnSpc>
              <a:spcBef>
                <a:spcPts val="1000"/>
              </a:spcBef>
              <a:spcAft>
                <a:spcPts val="0"/>
              </a:spcAft>
              <a:buClr>
                <a:srgbClr val="FFFFFF"/>
              </a:buClr>
              <a:buSzPts val="6000"/>
              <a:buChar char="•"/>
              <a:defRPr sz="6000" b="0" i="0" u="none" strike="noStrike" cap="none">
                <a:solidFill>
                  <a:srgbClr val="FFFFFF"/>
                </a:solidFill>
                <a:latin typeface="Helvetica Neue"/>
                <a:ea typeface="Helvetica Neue"/>
                <a:cs typeface="Helvetica Neue"/>
                <a:sym typeface="Helvetica Neue"/>
              </a:defRPr>
            </a:lvl3pPr>
            <a:lvl4pPr marL="1828800" lvl="3" indent="-609600" algn="ctr">
              <a:lnSpc>
                <a:spcPct val="90000"/>
              </a:lnSpc>
              <a:spcBef>
                <a:spcPts val="1000"/>
              </a:spcBef>
              <a:spcAft>
                <a:spcPts val="0"/>
              </a:spcAft>
              <a:buClr>
                <a:srgbClr val="FFFFFF"/>
              </a:buClr>
              <a:buSzPts val="6000"/>
              <a:buChar char="•"/>
              <a:defRPr sz="6000" b="0" i="0" u="none" strike="noStrike" cap="none">
                <a:solidFill>
                  <a:srgbClr val="FFFFFF"/>
                </a:solidFill>
                <a:latin typeface="Helvetica Neue"/>
                <a:ea typeface="Helvetica Neue"/>
                <a:cs typeface="Helvetica Neue"/>
                <a:sym typeface="Helvetica Neue"/>
              </a:defRPr>
            </a:lvl4pPr>
            <a:lvl5pPr marL="2286000" lvl="4" indent="-609600" algn="ctr">
              <a:lnSpc>
                <a:spcPct val="90000"/>
              </a:lnSpc>
              <a:spcBef>
                <a:spcPts val="1000"/>
              </a:spcBef>
              <a:spcAft>
                <a:spcPts val="0"/>
              </a:spcAft>
              <a:buClr>
                <a:srgbClr val="FFFFFF"/>
              </a:buClr>
              <a:buSzPts val="6000"/>
              <a:buChar char="•"/>
              <a:defRPr sz="6000" b="0" i="0" u="none" strike="noStrike" cap="none">
                <a:solidFill>
                  <a:srgbClr val="FFFFFF"/>
                </a:solidFill>
                <a:latin typeface="Helvetica Neue"/>
                <a:ea typeface="Helvetica Neue"/>
                <a:cs typeface="Helvetica Neue"/>
                <a:sym typeface="Helvetica Neue"/>
              </a:defRPr>
            </a:lvl5pPr>
            <a:lvl6pPr marL="2743200" lvl="5" indent="-342900" algn="l">
              <a:lnSpc>
                <a:spcPct val="90000"/>
              </a:lnSpc>
              <a:spcBef>
                <a:spcPts val="1000"/>
              </a:spcBef>
              <a:spcAft>
                <a:spcPts val="0"/>
              </a:spcAft>
              <a:buClr>
                <a:schemeClr val="dk1"/>
              </a:buClr>
              <a:buSzPts val="1800"/>
              <a:buChar char="•"/>
              <a:defRPr/>
            </a:lvl6pPr>
            <a:lvl7pPr marL="3200400" lvl="6" indent="-342900" algn="l">
              <a:lnSpc>
                <a:spcPct val="90000"/>
              </a:lnSpc>
              <a:spcBef>
                <a:spcPts val="1000"/>
              </a:spcBef>
              <a:spcAft>
                <a:spcPts val="0"/>
              </a:spcAft>
              <a:buClr>
                <a:schemeClr val="dk1"/>
              </a:buClr>
              <a:buSzPts val="1800"/>
              <a:buChar char="•"/>
              <a:defRPr/>
            </a:lvl7pPr>
            <a:lvl8pPr marL="3657600" lvl="7" indent="-342900" algn="l">
              <a:lnSpc>
                <a:spcPct val="90000"/>
              </a:lnSpc>
              <a:spcBef>
                <a:spcPts val="1000"/>
              </a:spcBef>
              <a:spcAft>
                <a:spcPts val="0"/>
              </a:spcAft>
              <a:buClr>
                <a:schemeClr val="dk1"/>
              </a:buClr>
              <a:buSzPts val="1800"/>
              <a:buChar char="•"/>
              <a:defRPr/>
            </a:lvl8pPr>
            <a:lvl9pPr marL="4114800" lvl="8" indent="-342900" algn="l">
              <a:lnSpc>
                <a:spcPct val="90000"/>
              </a:lnSpc>
              <a:spcBef>
                <a:spcPts val="1000"/>
              </a:spcBef>
              <a:spcAft>
                <a:spcPts val="0"/>
              </a:spcAft>
              <a:buClr>
                <a:schemeClr val="dk1"/>
              </a:buClr>
              <a:buSzPts val="1800"/>
              <a:buChar char="•"/>
              <a:defRPr/>
            </a:lvl9pPr>
          </a:lstStyle>
          <a:p>
            <a:endParaRPr/>
          </a:p>
        </p:txBody>
      </p:sp>
      <p:sp>
        <p:nvSpPr>
          <p:cNvPr id="42" name="Google Shape;42;p26"/>
          <p:cNvSpPr txBox="1">
            <a:spLocks noGrp="1"/>
          </p:cNvSpPr>
          <p:nvPr>
            <p:ph type="title"/>
          </p:nvPr>
        </p:nvSpPr>
        <p:spPr>
          <a:xfrm>
            <a:off x="1676400" y="4488288"/>
            <a:ext cx="21031199" cy="2651126"/>
          </a:xfrm>
          <a:prstGeom prst="rect">
            <a:avLst/>
          </a:prstGeom>
          <a:noFill/>
          <a:ln>
            <a:noFill/>
          </a:ln>
        </p:spPr>
        <p:txBody>
          <a:bodyPr spcFirstLastPara="1" wrap="square" lIns="91425" tIns="45700" rIns="91425" bIns="45700" anchor="b" anchorCtr="1">
            <a:normAutofit/>
          </a:bodyPr>
          <a:lstStyle>
            <a:lvl1pPr lvl="0" algn="ctr">
              <a:lnSpc>
                <a:spcPct val="90000"/>
              </a:lnSpc>
              <a:spcBef>
                <a:spcPts val="0"/>
              </a:spcBef>
              <a:spcAft>
                <a:spcPts val="0"/>
              </a:spcAft>
              <a:buClr>
                <a:srgbClr val="FFD966"/>
              </a:buClr>
              <a:buSzPts val="8000"/>
              <a:buFont typeface="Helvetica Neue"/>
              <a:buNone/>
              <a:defRPr sz="8000" b="1" i="0" u="none" strike="noStrike" cap="none">
                <a:solidFill>
                  <a:srgbClr val="FFD966"/>
                </a:solidFill>
                <a:latin typeface="Helvetica Neue"/>
                <a:ea typeface="Helvetica Neue"/>
                <a:cs typeface="Helvetica Neue"/>
                <a:sym typeface="Helvetica Neu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Picture TypeA">
  <p:cSld name="Big Picture TypeA">
    <p:spTree>
      <p:nvGrpSpPr>
        <p:cNvPr id="1" name="Shape 43"/>
        <p:cNvGrpSpPr/>
        <p:nvPr/>
      </p:nvGrpSpPr>
      <p:grpSpPr>
        <a:xfrm>
          <a:off x="0" y="0"/>
          <a:ext cx="0" cy="0"/>
          <a:chOff x="0" y="0"/>
          <a:chExt cx="0" cy="0"/>
        </a:xfrm>
      </p:grpSpPr>
      <p:sp>
        <p:nvSpPr>
          <p:cNvPr id="44" name="Google Shape;44;p27"/>
          <p:cNvSpPr>
            <a:spLocks noGrp="1"/>
          </p:cNvSpPr>
          <p:nvPr>
            <p:ph type="pic" idx="2"/>
          </p:nvPr>
        </p:nvSpPr>
        <p:spPr>
          <a:xfrm>
            <a:off x="0" y="0"/>
            <a:ext cx="24384001" cy="13716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2000"/>
              </a:spcBef>
              <a:spcAft>
                <a:spcPts val="0"/>
              </a:spcAft>
              <a:buClr>
                <a:schemeClr val="dk1"/>
              </a:buClr>
              <a:buSzPts val="5600"/>
              <a:buFont typeface="Arial"/>
              <a:buNone/>
              <a:defRPr sz="5600" b="0" i="0" u="none" strike="noStrike" cap="none">
                <a:solidFill>
                  <a:schemeClr val="dk1"/>
                </a:solidFill>
                <a:latin typeface="Helvetica Neue"/>
                <a:ea typeface="Helvetica Neue"/>
                <a:cs typeface="Helvetica Neue"/>
                <a:sym typeface="Helvetica Neue"/>
              </a:defRPr>
            </a:lvl1pPr>
            <a:lvl2pPr marR="0" lvl="1" algn="l" rtl="0">
              <a:lnSpc>
                <a:spcPct val="90000"/>
              </a:lnSpc>
              <a:spcBef>
                <a:spcPts val="1000"/>
              </a:spcBef>
              <a:spcAft>
                <a:spcPts val="0"/>
              </a:spcAft>
              <a:buClr>
                <a:schemeClr val="dk1"/>
              </a:buClr>
              <a:buSzPts val="4800"/>
              <a:buFont typeface="Arial"/>
              <a:buChar char="•"/>
              <a:defRPr sz="4800" b="0" i="0" u="none" strike="noStrike" cap="none">
                <a:solidFill>
                  <a:schemeClr val="dk1"/>
                </a:solidFill>
                <a:latin typeface="Helvetica Neue"/>
                <a:ea typeface="Helvetica Neue"/>
                <a:cs typeface="Helvetica Neue"/>
                <a:sym typeface="Helvetica Neue"/>
              </a:defRPr>
            </a:lvl2pPr>
            <a:lvl3pPr marR="0" lvl="2" algn="l" rtl="0">
              <a:lnSpc>
                <a:spcPct val="90000"/>
              </a:lnSpc>
              <a:spcBef>
                <a:spcPts val="1000"/>
              </a:spcBef>
              <a:spcAft>
                <a:spcPts val="0"/>
              </a:spcAft>
              <a:buClr>
                <a:schemeClr val="dk1"/>
              </a:buClr>
              <a:buSzPts val="4000"/>
              <a:buFont typeface="Arial"/>
              <a:buChar char="•"/>
              <a:defRPr sz="4000" b="0" i="0" u="none" strike="noStrike" cap="none">
                <a:solidFill>
                  <a:schemeClr val="dk1"/>
                </a:solidFill>
                <a:latin typeface="Helvetica Neue"/>
                <a:ea typeface="Helvetica Neue"/>
                <a:cs typeface="Helvetica Neue"/>
                <a:sym typeface="Helvetica Neue"/>
              </a:defRPr>
            </a:lvl3pPr>
            <a:lvl4pPr marR="0" lvl="3"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Helvetica Neue"/>
                <a:ea typeface="Helvetica Neue"/>
                <a:cs typeface="Helvetica Neue"/>
                <a:sym typeface="Helvetica Neue"/>
              </a:defRPr>
            </a:lvl4pPr>
            <a:lvl5pPr marR="0" lvl="4"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Helvetica Neue"/>
                <a:ea typeface="Helvetica Neue"/>
                <a:cs typeface="Helvetica Neue"/>
                <a:sym typeface="Helvetica Neue"/>
              </a:defRPr>
            </a:lvl5pPr>
            <a:lvl6pPr marR="0" lvl="5"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Helvetica Neue"/>
                <a:ea typeface="Helvetica Neue"/>
                <a:cs typeface="Helvetica Neue"/>
                <a:sym typeface="Helvetica Neue"/>
              </a:defRPr>
            </a:lvl6pPr>
            <a:lvl7pPr marR="0" lvl="6"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Helvetica Neue"/>
                <a:ea typeface="Helvetica Neue"/>
                <a:cs typeface="Helvetica Neue"/>
                <a:sym typeface="Helvetica Neue"/>
              </a:defRPr>
            </a:lvl7pPr>
            <a:lvl8pPr marR="0" lvl="7"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Helvetica Neue"/>
                <a:ea typeface="Helvetica Neue"/>
                <a:cs typeface="Helvetica Neue"/>
                <a:sym typeface="Helvetica Neue"/>
              </a:defRPr>
            </a:lvl8pPr>
            <a:lvl9pPr marR="0" lvl="8"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Helvetica Neue"/>
                <a:ea typeface="Helvetica Neue"/>
                <a:cs typeface="Helvetica Neue"/>
                <a:sym typeface="Helvetica Neue"/>
              </a:defRPr>
            </a:lvl9pPr>
          </a:lstStyle>
          <a:p>
            <a:endParaRPr/>
          </a:p>
        </p:txBody>
      </p:sp>
      <p:sp>
        <p:nvSpPr>
          <p:cNvPr id="45" name="Google Shape;45;p27"/>
          <p:cNvSpPr/>
          <p:nvPr/>
        </p:nvSpPr>
        <p:spPr>
          <a:xfrm>
            <a:off x="1400175" y="-1"/>
            <a:ext cx="7765125" cy="13716002"/>
          </a:xfrm>
          <a:prstGeom prst="rect">
            <a:avLst/>
          </a:prstGeom>
          <a:solidFill>
            <a:srgbClr val="FFD966">
              <a:alpha val="76862"/>
            </a:srgbClr>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5000"/>
              <a:buFont typeface="Helvetica Neue"/>
              <a:buNone/>
            </a:pPr>
            <a:endParaRPr sz="5000" b="0" i="0" u="none" strike="noStrike" cap="none">
              <a:solidFill>
                <a:srgbClr val="000000"/>
              </a:solidFill>
              <a:latin typeface="Helvetica Neue"/>
              <a:ea typeface="Helvetica Neue"/>
              <a:cs typeface="Helvetica Neue"/>
              <a:sym typeface="Helvetica Neue"/>
            </a:endParaRPr>
          </a:p>
        </p:txBody>
      </p:sp>
      <p:pic>
        <p:nvPicPr>
          <p:cNvPr id="46" name="Google Shape;46;p27"/>
          <p:cNvPicPr preferRelativeResize="0"/>
          <p:nvPr/>
        </p:nvPicPr>
        <p:blipFill rotWithShape="1">
          <a:blip r:embed="rId2">
            <a:alphaModFix/>
          </a:blip>
          <a:srcRect l="16436" t="8536" r="16029" b="30822"/>
          <a:stretch/>
        </p:blipFill>
        <p:spPr>
          <a:xfrm>
            <a:off x="3969372" y="386276"/>
            <a:ext cx="2626729" cy="2683625"/>
          </a:xfrm>
          <a:prstGeom prst="rect">
            <a:avLst/>
          </a:prstGeom>
          <a:noFill/>
          <a:ln>
            <a:noFill/>
          </a:ln>
        </p:spPr>
      </p:pic>
      <p:sp>
        <p:nvSpPr>
          <p:cNvPr id="47" name="Google Shape;47;p27"/>
          <p:cNvSpPr txBox="1">
            <a:spLocks noGrp="1"/>
          </p:cNvSpPr>
          <p:nvPr>
            <p:ph type="body" idx="1"/>
          </p:nvPr>
        </p:nvSpPr>
        <p:spPr>
          <a:xfrm>
            <a:off x="2003755" y="4183930"/>
            <a:ext cx="6557962" cy="9135028"/>
          </a:xfrm>
          <a:prstGeom prst="rect">
            <a:avLst/>
          </a:prstGeom>
          <a:noFill/>
          <a:ln>
            <a:noFill/>
          </a:ln>
        </p:spPr>
        <p:txBody>
          <a:bodyPr spcFirstLastPara="1" wrap="square" lIns="91425" tIns="45700" rIns="91425" bIns="45700" anchor="t" anchorCtr="0">
            <a:normAutofit/>
          </a:bodyPr>
          <a:lstStyle>
            <a:lvl1pPr marL="457200" lvl="0" indent="-228600" algn="r">
              <a:lnSpc>
                <a:spcPct val="100000"/>
              </a:lnSpc>
              <a:spcBef>
                <a:spcPts val="0"/>
              </a:spcBef>
              <a:spcAft>
                <a:spcPts val="0"/>
              </a:spcAft>
              <a:buClr>
                <a:schemeClr val="dk1"/>
              </a:buClr>
              <a:buSzPts val="4800"/>
              <a:buNone/>
              <a:defRPr sz="4800" b="1" cap="none"/>
            </a:lvl1pPr>
            <a:lvl2pPr marL="914400" lvl="1" indent="-342900" algn="l">
              <a:lnSpc>
                <a:spcPct val="90000"/>
              </a:lnSpc>
              <a:spcBef>
                <a:spcPts val="1000"/>
              </a:spcBef>
              <a:spcAft>
                <a:spcPts val="0"/>
              </a:spcAft>
              <a:buClr>
                <a:schemeClr val="dk1"/>
              </a:buClr>
              <a:buSzPts val="1800"/>
              <a:buChar char="•"/>
              <a:defRPr/>
            </a:lvl2pPr>
            <a:lvl3pPr marL="1371600" lvl="2" indent="-342900" algn="l">
              <a:lnSpc>
                <a:spcPct val="90000"/>
              </a:lnSpc>
              <a:spcBef>
                <a:spcPts val="1000"/>
              </a:spcBef>
              <a:spcAft>
                <a:spcPts val="0"/>
              </a:spcAft>
              <a:buClr>
                <a:schemeClr val="dk1"/>
              </a:buClr>
              <a:buSzPts val="1800"/>
              <a:buChar char="•"/>
              <a:defRPr/>
            </a:lvl3pPr>
            <a:lvl4pPr marL="1828800" lvl="3" indent="-342900" algn="l">
              <a:lnSpc>
                <a:spcPct val="90000"/>
              </a:lnSpc>
              <a:spcBef>
                <a:spcPts val="1000"/>
              </a:spcBef>
              <a:spcAft>
                <a:spcPts val="0"/>
              </a:spcAft>
              <a:buClr>
                <a:schemeClr val="dk1"/>
              </a:buClr>
              <a:buSzPts val="1800"/>
              <a:buChar char="•"/>
              <a:defRPr/>
            </a:lvl4pPr>
            <a:lvl5pPr marL="2286000" lvl="4" indent="-342900" algn="l">
              <a:lnSpc>
                <a:spcPct val="90000"/>
              </a:lnSpc>
              <a:spcBef>
                <a:spcPts val="1000"/>
              </a:spcBef>
              <a:spcAft>
                <a:spcPts val="0"/>
              </a:spcAft>
              <a:buClr>
                <a:schemeClr val="dk1"/>
              </a:buClr>
              <a:buSzPts val="1800"/>
              <a:buChar char="•"/>
              <a:defRPr/>
            </a:lvl5pPr>
            <a:lvl6pPr marL="2743200" lvl="5" indent="-342900" algn="l">
              <a:lnSpc>
                <a:spcPct val="90000"/>
              </a:lnSpc>
              <a:spcBef>
                <a:spcPts val="1000"/>
              </a:spcBef>
              <a:spcAft>
                <a:spcPts val="0"/>
              </a:spcAft>
              <a:buClr>
                <a:schemeClr val="dk1"/>
              </a:buClr>
              <a:buSzPts val="1800"/>
              <a:buChar char="•"/>
              <a:defRPr/>
            </a:lvl6pPr>
            <a:lvl7pPr marL="3200400" lvl="6" indent="-342900" algn="l">
              <a:lnSpc>
                <a:spcPct val="90000"/>
              </a:lnSpc>
              <a:spcBef>
                <a:spcPts val="1000"/>
              </a:spcBef>
              <a:spcAft>
                <a:spcPts val="0"/>
              </a:spcAft>
              <a:buClr>
                <a:schemeClr val="dk1"/>
              </a:buClr>
              <a:buSzPts val="1800"/>
              <a:buChar char="•"/>
              <a:defRPr/>
            </a:lvl7pPr>
            <a:lvl8pPr marL="3657600" lvl="7" indent="-342900" algn="l">
              <a:lnSpc>
                <a:spcPct val="90000"/>
              </a:lnSpc>
              <a:spcBef>
                <a:spcPts val="1000"/>
              </a:spcBef>
              <a:spcAft>
                <a:spcPts val="0"/>
              </a:spcAft>
              <a:buClr>
                <a:schemeClr val="dk1"/>
              </a:buClr>
              <a:buSzPts val="1800"/>
              <a:buChar char="•"/>
              <a:defRPr/>
            </a:lvl8pPr>
            <a:lvl9pPr marL="4114800" lvl="8" indent="-342900" algn="l">
              <a:lnSpc>
                <a:spcPct val="90000"/>
              </a:lnSpc>
              <a:spcBef>
                <a:spcPts val="1000"/>
              </a:spcBef>
              <a:spcAft>
                <a:spcPts val="0"/>
              </a:spcAft>
              <a:buClr>
                <a:schemeClr val="dk1"/>
              </a:buClr>
              <a:buSzPts val="1800"/>
              <a:buChar char="•"/>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Picture TypeB">
  <p:cSld name="Big Picture TypeB">
    <p:spTree>
      <p:nvGrpSpPr>
        <p:cNvPr id="1" name="Shape 48"/>
        <p:cNvGrpSpPr/>
        <p:nvPr/>
      </p:nvGrpSpPr>
      <p:grpSpPr>
        <a:xfrm>
          <a:off x="0" y="0"/>
          <a:ext cx="0" cy="0"/>
          <a:chOff x="0" y="0"/>
          <a:chExt cx="0" cy="0"/>
        </a:xfrm>
      </p:grpSpPr>
      <p:sp>
        <p:nvSpPr>
          <p:cNvPr id="49" name="Google Shape;49;p28"/>
          <p:cNvSpPr/>
          <p:nvPr/>
        </p:nvSpPr>
        <p:spPr>
          <a:xfrm rot="10800000" flipH="1">
            <a:off x="3" y="0"/>
            <a:ext cx="15079790" cy="13716000"/>
          </a:xfrm>
          <a:custGeom>
            <a:avLst/>
            <a:gdLst/>
            <a:ahLst/>
            <a:cxnLst/>
            <a:rect l="l" t="t" r="r" b="b"/>
            <a:pathLst>
              <a:path w="7539895" h="6858000" extrusionOk="0">
                <a:moveTo>
                  <a:pt x="7539895" y="6858000"/>
                </a:moveTo>
                <a:lnTo>
                  <a:pt x="0" y="6858000"/>
                </a:lnTo>
                <a:lnTo>
                  <a:pt x="0" y="0"/>
                </a:lnTo>
                <a:lnTo>
                  <a:pt x="4363741" y="0"/>
                </a:lnTo>
                <a:close/>
              </a:path>
            </a:pathLst>
          </a:custGeom>
          <a:solidFill>
            <a:srgbClr val="3F3F3F">
              <a:alpha val="2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Helvetica Neue"/>
              <a:buNone/>
            </a:pPr>
            <a:endParaRPr sz="3600" b="0" i="0" u="none" strike="noStrike" cap="none">
              <a:solidFill>
                <a:srgbClr val="FFFFFF"/>
              </a:solidFill>
              <a:latin typeface="Helvetica Neue"/>
              <a:ea typeface="Helvetica Neue"/>
              <a:cs typeface="Helvetica Neue"/>
              <a:sym typeface="Helvetica Neue"/>
            </a:endParaRPr>
          </a:p>
        </p:txBody>
      </p:sp>
      <p:sp>
        <p:nvSpPr>
          <p:cNvPr id="50" name="Google Shape;50;p28"/>
          <p:cNvSpPr/>
          <p:nvPr/>
        </p:nvSpPr>
        <p:spPr>
          <a:xfrm rot="10800000" flipH="1">
            <a:off x="1" y="0"/>
            <a:ext cx="14185970" cy="13716000"/>
          </a:xfrm>
          <a:custGeom>
            <a:avLst/>
            <a:gdLst/>
            <a:ahLst/>
            <a:cxnLst/>
            <a:rect l="l" t="t" r="r" b="b"/>
            <a:pathLst>
              <a:path w="7092985" h="6858000" extrusionOk="0">
                <a:moveTo>
                  <a:pt x="7092985" y="6858000"/>
                </a:moveTo>
                <a:lnTo>
                  <a:pt x="0" y="6858000"/>
                </a:lnTo>
                <a:lnTo>
                  <a:pt x="0" y="0"/>
                </a:lnTo>
                <a:lnTo>
                  <a:pt x="3916831" y="0"/>
                </a:lnTo>
                <a:close/>
              </a:path>
            </a:pathLst>
          </a:cu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Helvetica Neue"/>
              <a:buNone/>
            </a:pPr>
            <a:endParaRPr sz="3600" b="0" i="0" u="none" strike="noStrike" cap="none">
              <a:solidFill>
                <a:srgbClr val="FFFFFF"/>
              </a:solidFill>
              <a:latin typeface="Helvetica Neue"/>
              <a:ea typeface="Helvetica Neue"/>
              <a:cs typeface="Helvetica Neue"/>
              <a:sym typeface="Helvetica Neue"/>
            </a:endParaRPr>
          </a:p>
        </p:txBody>
      </p:sp>
      <p:sp>
        <p:nvSpPr>
          <p:cNvPr id="51" name="Google Shape;51;p28"/>
          <p:cNvSpPr/>
          <p:nvPr/>
        </p:nvSpPr>
        <p:spPr>
          <a:xfrm>
            <a:off x="756714" y="4841453"/>
            <a:ext cx="7008270" cy="127365"/>
          </a:xfrm>
          <a:prstGeom prst="rect">
            <a:avLst/>
          </a:prstGeom>
          <a:solidFill>
            <a:srgbClr val="FFD966"/>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5000"/>
              <a:buFont typeface="Helvetica Neue"/>
              <a:buNone/>
            </a:pPr>
            <a:endParaRPr sz="5000" b="0" i="0" u="none" strike="noStrike" cap="none">
              <a:solidFill>
                <a:srgbClr val="000000"/>
              </a:solidFill>
              <a:latin typeface="Helvetica Neue"/>
              <a:ea typeface="Helvetica Neue"/>
              <a:cs typeface="Helvetica Neue"/>
              <a:sym typeface="Helvetica Neue"/>
            </a:endParaRPr>
          </a:p>
        </p:txBody>
      </p:sp>
      <p:pic>
        <p:nvPicPr>
          <p:cNvPr id="52" name="Google Shape;52;p28"/>
          <p:cNvPicPr preferRelativeResize="0"/>
          <p:nvPr/>
        </p:nvPicPr>
        <p:blipFill rotWithShape="1">
          <a:blip r:embed="rId2">
            <a:alphaModFix/>
          </a:blip>
          <a:srcRect l="16436" t="8536" r="16029" b="30822"/>
          <a:stretch/>
        </p:blipFill>
        <p:spPr>
          <a:xfrm>
            <a:off x="2910162" y="387999"/>
            <a:ext cx="2626729" cy="2683625"/>
          </a:xfrm>
          <a:prstGeom prst="rect">
            <a:avLst/>
          </a:prstGeom>
          <a:noFill/>
          <a:ln>
            <a:noFill/>
          </a:ln>
        </p:spPr>
      </p:pic>
      <p:sp>
        <p:nvSpPr>
          <p:cNvPr id="53" name="Google Shape;53;p28"/>
          <p:cNvSpPr txBox="1">
            <a:spLocks noGrp="1"/>
          </p:cNvSpPr>
          <p:nvPr>
            <p:ph type="title"/>
          </p:nvPr>
        </p:nvSpPr>
        <p:spPr>
          <a:xfrm>
            <a:off x="756714" y="387999"/>
            <a:ext cx="9395380" cy="4365523"/>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5000"/>
              <a:buFont typeface="Helvetica Neue"/>
              <a:buNone/>
              <a:defRPr sz="5000" b="1"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28"/>
          <p:cNvSpPr txBox="1">
            <a:spLocks noGrp="1"/>
          </p:cNvSpPr>
          <p:nvPr>
            <p:ph type="body" idx="1"/>
          </p:nvPr>
        </p:nvSpPr>
        <p:spPr>
          <a:xfrm>
            <a:off x="756714" y="5233467"/>
            <a:ext cx="9045575" cy="80025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2000"/>
              </a:spcBef>
              <a:spcAft>
                <a:spcPts val="0"/>
              </a:spcAft>
              <a:buClr>
                <a:schemeClr val="dk1"/>
              </a:buClr>
              <a:buSzPts val="2400"/>
              <a:buNone/>
              <a:defRPr sz="2400"/>
            </a:lvl1pPr>
            <a:lvl2pPr marL="914400" lvl="1" indent="-381000" algn="l">
              <a:lnSpc>
                <a:spcPct val="90000"/>
              </a:lnSpc>
              <a:spcBef>
                <a:spcPts val="1000"/>
              </a:spcBef>
              <a:spcAft>
                <a:spcPts val="0"/>
              </a:spcAft>
              <a:buClr>
                <a:schemeClr val="dk1"/>
              </a:buClr>
              <a:buSzPts val="2400"/>
              <a:buChar char="•"/>
              <a:defRPr sz="2400"/>
            </a:lvl2pPr>
            <a:lvl3pPr marL="1371600" lvl="2" indent="-342900" algn="l">
              <a:lnSpc>
                <a:spcPct val="90000"/>
              </a:lnSpc>
              <a:spcBef>
                <a:spcPts val="1000"/>
              </a:spcBef>
              <a:spcAft>
                <a:spcPts val="0"/>
              </a:spcAft>
              <a:buClr>
                <a:schemeClr val="dk1"/>
              </a:buClr>
              <a:buSzPts val="1800"/>
              <a:buChar char="•"/>
              <a:defRPr sz="1800"/>
            </a:lvl3pPr>
            <a:lvl4pPr marL="1828800" lvl="3" indent="-330200" algn="l">
              <a:lnSpc>
                <a:spcPct val="90000"/>
              </a:lnSpc>
              <a:spcBef>
                <a:spcPts val="1000"/>
              </a:spcBef>
              <a:spcAft>
                <a:spcPts val="0"/>
              </a:spcAft>
              <a:buClr>
                <a:schemeClr val="dk1"/>
              </a:buClr>
              <a:buSzPts val="1600"/>
              <a:buChar char="•"/>
              <a:defRPr sz="1600"/>
            </a:lvl4pPr>
            <a:lvl5pPr marL="2286000" lvl="4" indent="-330200" algn="l">
              <a:lnSpc>
                <a:spcPct val="90000"/>
              </a:lnSpc>
              <a:spcBef>
                <a:spcPts val="1000"/>
              </a:spcBef>
              <a:spcAft>
                <a:spcPts val="0"/>
              </a:spcAft>
              <a:buClr>
                <a:schemeClr val="dk1"/>
              </a:buClr>
              <a:buSzPts val="1600"/>
              <a:buChar char="•"/>
              <a:defRPr sz="1600"/>
            </a:lvl5pPr>
            <a:lvl6pPr marL="2743200" lvl="5" indent="-342900" algn="l">
              <a:lnSpc>
                <a:spcPct val="90000"/>
              </a:lnSpc>
              <a:spcBef>
                <a:spcPts val="1000"/>
              </a:spcBef>
              <a:spcAft>
                <a:spcPts val="0"/>
              </a:spcAft>
              <a:buClr>
                <a:schemeClr val="dk1"/>
              </a:buClr>
              <a:buSzPts val="1800"/>
              <a:buChar char="•"/>
              <a:defRPr/>
            </a:lvl6pPr>
            <a:lvl7pPr marL="3200400" lvl="6" indent="-342900" algn="l">
              <a:lnSpc>
                <a:spcPct val="90000"/>
              </a:lnSpc>
              <a:spcBef>
                <a:spcPts val="1000"/>
              </a:spcBef>
              <a:spcAft>
                <a:spcPts val="0"/>
              </a:spcAft>
              <a:buClr>
                <a:schemeClr val="dk1"/>
              </a:buClr>
              <a:buSzPts val="1800"/>
              <a:buChar char="•"/>
              <a:defRPr/>
            </a:lvl7pPr>
            <a:lvl8pPr marL="3657600" lvl="7" indent="-342900" algn="l">
              <a:lnSpc>
                <a:spcPct val="90000"/>
              </a:lnSpc>
              <a:spcBef>
                <a:spcPts val="1000"/>
              </a:spcBef>
              <a:spcAft>
                <a:spcPts val="0"/>
              </a:spcAft>
              <a:buClr>
                <a:schemeClr val="dk1"/>
              </a:buClr>
              <a:buSzPts val="1800"/>
              <a:buChar char="•"/>
              <a:defRPr/>
            </a:lvl8pPr>
            <a:lvl9pPr marL="4114800" lvl="8" indent="-342900" algn="l">
              <a:lnSpc>
                <a:spcPct val="90000"/>
              </a:lnSpc>
              <a:spcBef>
                <a:spcPts val="1000"/>
              </a:spcBef>
              <a:spcAft>
                <a:spcPts val="0"/>
              </a:spcAft>
              <a:buClr>
                <a:schemeClr val="dk1"/>
              </a:buClr>
              <a:buSzPts val="1800"/>
              <a:buChar char="•"/>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20"/>
          <p:cNvSpPr txBox="1">
            <a:spLocks noGrp="1"/>
          </p:cNvSpPr>
          <p:nvPr>
            <p:ph type="title"/>
          </p:nvPr>
        </p:nvSpPr>
        <p:spPr>
          <a:xfrm>
            <a:off x="1676400" y="730251"/>
            <a:ext cx="21031199" cy="2651126"/>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8800"/>
              <a:buFont typeface="Helvetica Neue"/>
              <a:buNone/>
              <a:defRPr sz="8800" b="0" i="0" u="none" strike="noStrike" cap="none">
                <a:solidFill>
                  <a:schemeClr val="dk1"/>
                </a:solidFill>
                <a:latin typeface="Helvetica Neue"/>
                <a:ea typeface="Helvetica Neue"/>
                <a:cs typeface="Helvetica Neue"/>
                <a:sym typeface="Helvetica Neue"/>
              </a:defRPr>
            </a:lvl1pPr>
            <a:lvl2pPr marR="0" lvl="1" algn="l" rtl="0">
              <a:spcBef>
                <a:spcPts val="0"/>
              </a:spcBef>
              <a:spcAft>
                <a:spcPts val="0"/>
              </a:spcAft>
              <a:buSzPts val="1400"/>
              <a:buNone/>
              <a:defRPr sz="1800" b="0" i="0" u="none" strike="noStrike" cap="none">
                <a:solidFill>
                  <a:schemeClr val="dk2"/>
                </a:solidFill>
              </a:defRPr>
            </a:lvl2pPr>
            <a:lvl3pPr marR="0" lvl="2" algn="l" rtl="0">
              <a:spcBef>
                <a:spcPts val="0"/>
              </a:spcBef>
              <a:spcAft>
                <a:spcPts val="0"/>
              </a:spcAft>
              <a:buSzPts val="1400"/>
              <a:buNone/>
              <a:defRPr sz="1800" b="0" i="0" u="none" strike="noStrike" cap="none">
                <a:solidFill>
                  <a:schemeClr val="dk2"/>
                </a:solidFill>
              </a:defRPr>
            </a:lvl3pPr>
            <a:lvl4pPr marR="0" lvl="3" algn="l" rtl="0">
              <a:spcBef>
                <a:spcPts val="0"/>
              </a:spcBef>
              <a:spcAft>
                <a:spcPts val="0"/>
              </a:spcAft>
              <a:buSzPts val="1400"/>
              <a:buNone/>
              <a:defRPr sz="1800" b="0" i="0" u="none" strike="noStrike" cap="none">
                <a:solidFill>
                  <a:schemeClr val="dk2"/>
                </a:solidFill>
              </a:defRPr>
            </a:lvl4pPr>
            <a:lvl5pPr marR="0" lvl="4" algn="l" rtl="0">
              <a:spcBef>
                <a:spcPts val="0"/>
              </a:spcBef>
              <a:spcAft>
                <a:spcPts val="0"/>
              </a:spcAft>
              <a:buSzPts val="1400"/>
              <a:buNone/>
              <a:defRPr sz="1800" b="0" i="0" u="none" strike="noStrike" cap="none">
                <a:solidFill>
                  <a:schemeClr val="dk2"/>
                </a:solidFill>
              </a:defRPr>
            </a:lvl5pPr>
            <a:lvl6pPr marR="0" lvl="5" algn="l" rtl="0">
              <a:spcBef>
                <a:spcPts val="0"/>
              </a:spcBef>
              <a:spcAft>
                <a:spcPts val="0"/>
              </a:spcAft>
              <a:buSzPts val="1400"/>
              <a:buNone/>
              <a:defRPr sz="1800" b="0" i="0" u="none" strike="noStrike" cap="none">
                <a:solidFill>
                  <a:schemeClr val="dk2"/>
                </a:solidFill>
              </a:defRPr>
            </a:lvl6pPr>
            <a:lvl7pPr marR="0" lvl="6" algn="l" rtl="0">
              <a:spcBef>
                <a:spcPts val="0"/>
              </a:spcBef>
              <a:spcAft>
                <a:spcPts val="0"/>
              </a:spcAft>
              <a:buSzPts val="1400"/>
              <a:buNone/>
              <a:defRPr sz="1800" b="0" i="0" u="none" strike="noStrike" cap="none">
                <a:solidFill>
                  <a:schemeClr val="dk2"/>
                </a:solidFill>
              </a:defRPr>
            </a:lvl7pPr>
            <a:lvl8pPr marR="0" lvl="7" algn="l" rtl="0">
              <a:spcBef>
                <a:spcPts val="0"/>
              </a:spcBef>
              <a:spcAft>
                <a:spcPts val="0"/>
              </a:spcAft>
              <a:buSzPts val="1400"/>
              <a:buNone/>
              <a:defRPr sz="1800" b="0" i="0" u="none" strike="noStrike" cap="none">
                <a:solidFill>
                  <a:schemeClr val="dk2"/>
                </a:solidFill>
              </a:defRPr>
            </a:lvl8pPr>
            <a:lvl9pPr marR="0" lvl="8" algn="l" rtl="0">
              <a:spcBef>
                <a:spcPts val="0"/>
              </a:spcBef>
              <a:spcAft>
                <a:spcPts val="0"/>
              </a:spcAft>
              <a:buSzPts val="1400"/>
              <a:buNone/>
              <a:defRPr sz="1800" b="0" i="0" u="none" strike="noStrike" cap="none">
                <a:solidFill>
                  <a:schemeClr val="dk2"/>
                </a:solidFill>
              </a:defRPr>
            </a:lvl9pPr>
          </a:lstStyle>
          <a:p>
            <a:endParaRPr/>
          </a:p>
        </p:txBody>
      </p:sp>
      <p:sp>
        <p:nvSpPr>
          <p:cNvPr id="7" name="Google Shape;7;p20"/>
          <p:cNvSpPr txBox="1">
            <a:spLocks noGrp="1"/>
          </p:cNvSpPr>
          <p:nvPr>
            <p:ph type="body" idx="1"/>
          </p:nvPr>
        </p:nvSpPr>
        <p:spPr>
          <a:xfrm>
            <a:off x="1676400" y="3651250"/>
            <a:ext cx="21031199" cy="8702676"/>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90000"/>
              </a:lnSpc>
              <a:spcBef>
                <a:spcPts val="2000"/>
              </a:spcBef>
              <a:spcAft>
                <a:spcPts val="0"/>
              </a:spcAft>
              <a:buClr>
                <a:schemeClr val="dk1"/>
              </a:buClr>
              <a:buSzPts val="5600"/>
              <a:buFont typeface="Arial"/>
              <a:buNone/>
              <a:defRPr sz="5600" b="0" i="0" u="none" strike="noStrike" cap="none">
                <a:solidFill>
                  <a:schemeClr val="dk1"/>
                </a:solidFill>
                <a:latin typeface="Helvetica Neue"/>
                <a:ea typeface="Helvetica Neue"/>
                <a:cs typeface="Helvetica Neue"/>
                <a:sym typeface="Helvetica Neue"/>
              </a:defRPr>
            </a:lvl1pPr>
            <a:lvl2pPr marL="914400" marR="0" lvl="1" indent="-533400" algn="l" rtl="0">
              <a:lnSpc>
                <a:spcPct val="90000"/>
              </a:lnSpc>
              <a:spcBef>
                <a:spcPts val="1000"/>
              </a:spcBef>
              <a:spcAft>
                <a:spcPts val="0"/>
              </a:spcAft>
              <a:buClr>
                <a:schemeClr val="dk1"/>
              </a:buClr>
              <a:buSzPts val="4800"/>
              <a:buFont typeface="Arial"/>
              <a:buChar char="•"/>
              <a:defRPr sz="4800" b="0" i="0" u="none" strike="noStrike" cap="none">
                <a:solidFill>
                  <a:schemeClr val="dk1"/>
                </a:solidFill>
                <a:latin typeface="Helvetica Neue"/>
                <a:ea typeface="Helvetica Neue"/>
                <a:cs typeface="Helvetica Neue"/>
                <a:sym typeface="Helvetica Neue"/>
              </a:defRPr>
            </a:lvl2pPr>
            <a:lvl3pPr marL="1371600" marR="0" lvl="2" indent="-482600" algn="l" rtl="0">
              <a:lnSpc>
                <a:spcPct val="90000"/>
              </a:lnSpc>
              <a:spcBef>
                <a:spcPts val="1000"/>
              </a:spcBef>
              <a:spcAft>
                <a:spcPts val="0"/>
              </a:spcAft>
              <a:buClr>
                <a:schemeClr val="dk1"/>
              </a:buClr>
              <a:buSzPts val="4000"/>
              <a:buFont typeface="Arial"/>
              <a:buChar char="•"/>
              <a:defRPr sz="4000" b="0" i="0" u="none" strike="noStrike" cap="none">
                <a:solidFill>
                  <a:schemeClr val="dk1"/>
                </a:solidFill>
                <a:latin typeface="Helvetica Neue"/>
                <a:ea typeface="Helvetica Neue"/>
                <a:cs typeface="Helvetica Neue"/>
                <a:sym typeface="Helvetica Neue"/>
              </a:defRPr>
            </a:lvl3pPr>
            <a:lvl4pPr marL="1828800" marR="0" lvl="3" indent="-457200"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Helvetica Neue"/>
                <a:ea typeface="Helvetica Neue"/>
                <a:cs typeface="Helvetica Neue"/>
                <a:sym typeface="Helvetica Neue"/>
              </a:defRPr>
            </a:lvl4pPr>
            <a:lvl5pPr marL="2286000" marR="0" lvl="4" indent="-457200"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Helvetica Neue"/>
                <a:ea typeface="Helvetica Neue"/>
                <a:cs typeface="Helvetica Neue"/>
                <a:sym typeface="Helvetica Neue"/>
              </a:defRPr>
            </a:lvl5pPr>
            <a:lvl6pPr marL="2743200" marR="0" lvl="5" indent="-457200"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Helvetica Neue"/>
                <a:ea typeface="Helvetica Neue"/>
                <a:cs typeface="Helvetica Neue"/>
                <a:sym typeface="Helvetica Neue"/>
              </a:defRPr>
            </a:lvl6pPr>
            <a:lvl7pPr marL="3200400" marR="0" lvl="6" indent="-457200"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Helvetica Neue"/>
                <a:ea typeface="Helvetica Neue"/>
                <a:cs typeface="Helvetica Neue"/>
                <a:sym typeface="Helvetica Neue"/>
              </a:defRPr>
            </a:lvl7pPr>
            <a:lvl8pPr marL="3657600" marR="0" lvl="7" indent="-457200"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Helvetica Neue"/>
                <a:ea typeface="Helvetica Neue"/>
                <a:cs typeface="Helvetica Neue"/>
                <a:sym typeface="Helvetica Neue"/>
              </a:defRPr>
            </a:lvl8pPr>
            <a:lvl9pPr marL="4114800" marR="0" lvl="8" indent="-457200"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Helvetica Neue"/>
                <a:ea typeface="Helvetica Neue"/>
                <a:cs typeface="Helvetica Neue"/>
                <a:sym typeface="Helvetica Neue"/>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4.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0.xml"/><Relationship Id="rId1" Type="http://schemas.openxmlformats.org/officeDocument/2006/relationships/slideLayout" Target="../slideLayouts/slideLayout4.xml"/><Relationship Id="rId5" Type="http://schemas.openxmlformats.org/officeDocument/2006/relationships/image" Target="../media/image20.png"/><Relationship Id="rId4" Type="http://schemas.openxmlformats.org/officeDocument/2006/relationships/image" Target="../media/image19.png"/></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2.xml"/><Relationship Id="rId1" Type="http://schemas.openxmlformats.org/officeDocument/2006/relationships/slideLayout" Target="../slideLayouts/slideLayout4.xml"/><Relationship Id="rId4" Type="http://schemas.openxmlformats.org/officeDocument/2006/relationships/image" Target="../media/image23.png"/></Relationships>
</file>

<file path=ppt/slides/_rels/slide2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4.xml"/><Relationship Id="rId1" Type="http://schemas.openxmlformats.org/officeDocument/2006/relationships/slideLayout" Target="../slideLayouts/slideLayout4.xml"/><Relationship Id="rId5" Type="http://schemas.openxmlformats.org/officeDocument/2006/relationships/image" Target="../media/image27.png"/><Relationship Id="rId4" Type="http://schemas.openxmlformats.org/officeDocument/2006/relationships/image" Target="../media/image26.png"/></Relationships>
</file>

<file path=ppt/slides/_rels/slide2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8.xml"/><Relationship Id="rId1" Type="http://schemas.openxmlformats.org/officeDocument/2006/relationships/slideLayout" Target="../slideLayouts/slideLayout4.xml"/><Relationship Id="rId4" Type="http://schemas.openxmlformats.org/officeDocument/2006/relationships/image" Target="../media/image32.png"/></Relationships>
</file>

<file path=ppt/slides/_rels/slide2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38.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39.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40.xml"/><Relationship Id="rId1" Type="http://schemas.openxmlformats.org/officeDocument/2006/relationships/slideLayout" Target="../slideLayouts/slideLayout5.xml"/><Relationship Id="rId5" Type="http://schemas.openxmlformats.org/officeDocument/2006/relationships/image" Target="../media/image46.png"/><Relationship Id="rId4" Type="http://schemas.openxmlformats.org/officeDocument/2006/relationships/image" Target="../media/image45.png"/></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45.xml"/><Relationship Id="rId1" Type="http://schemas.openxmlformats.org/officeDocument/2006/relationships/slideLayout" Target="../slideLayouts/slideLayout5.xml"/><Relationship Id="rId4" Type="http://schemas.openxmlformats.org/officeDocument/2006/relationships/image" Target="../media/image48.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
          <p:cNvSpPr txBox="1">
            <a:spLocks noGrp="1"/>
          </p:cNvSpPr>
          <p:nvPr>
            <p:ph type="body" idx="1"/>
          </p:nvPr>
        </p:nvSpPr>
        <p:spPr>
          <a:xfrm>
            <a:off x="1676400" y="10845298"/>
            <a:ext cx="21031199" cy="1387475"/>
          </a:xfrm>
          <a:prstGeom prst="rect">
            <a:avLst/>
          </a:prstGeom>
          <a:noFill/>
          <a:ln>
            <a:noFill/>
          </a:ln>
        </p:spPr>
        <p:txBody>
          <a:bodyPr spcFirstLastPara="1" wrap="square" lIns="91425" tIns="45700" rIns="91425" bIns="45700" anchor="t" anchorCtr="1">
            <a:noAutofit/>
          </a:bodyPr>
          <a:lstStyle/>
          <a:p>
            <a:pPr marL="0" lvl="0" indent="0" algn="l" rtl="0">
              <a:lnSpc>
                <a:spcPct val="90000"/>
              </a:lnSpc>
              <a:spcBef>
                <a:spcPts val="0"/>
              </a:spcBef>
              <a:spcAft>
                <a:spcPts val="0"/>
              </a:spcAft>
              <a:buClr>
                <a:schemeClr val="lt2"/>
              </a:buClr>
              <a:buSzPts val="8500"/>
              <a:buFont typeface="Arial"/>
              <a:buNone/>
            </a:pPr>
            <a:r>
              <a:rPr lang="en-US"/>
              <a:t>UE4 Gameplay Framework Classes</a:t>
            </a:r>
            <a:endParaRPr/>
          </a:p>
        </p:txBody>
      </p:sp>
      <p:sp>
        <p:nvSpPr>
          <p:cNvPr id="60" name="Google Shape;60;p1"/>
          <p:cNvSpPr txBox="1">
            <a:spLocks noGrp="1"/>
          </p:cNvSpPr>
          <p:nvPr>
            <p:ph type="body" idx="2"/>
          </p:nvPr>
        </p:nvSpPr>
        <p:spPr>
          <a:xfrm>
            <a:off x="1676400" y="7094538"/>
            <a:ext cx="21031199" cy="2911611"/>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rgbClr val="FFD966"/>
              </a:buClr>
              <a:buSzPts val="12000"/>
              <a:buNone/>
            </a:pPr>
            <a:r>
              <a:rPr lang="en-US"/>
              <a:t>LECTURE 4</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13"/>
          <p:cNvSpPr txBox="1">
            <a:spLocks noGrp="1"/>
          </p:cNvSpPr>
          <p:nvPr>
            <p:ph type="title"/>
          </p:nvPr>
        </p:nvSpPr>
        <p:spPr>
          <a:xfrm>
            <a:off x="1679576" y="914399"/>
            <a:ext cx="9046123" cy="4365523"/>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5000"/>
              <a:buFont typeface="Helvetica Neue"/>
              <a:buNone/>
            </a:pPr>
            <a:r>
              <a:rPr lang="en-US"/>
              <a:t>PAWN: CHARACTER</a:t>
            </a:r>
            <a:endParaRPr/>
          </a:p>
        </p:txBody>
      </p:sp>
      <p:sp>
        <p:nvSpPr>
          <p:cNvPr id="162" name="Google Shape;162;p13"/>
          <p:cNvSpPr txBox="1">
            <a:spLocks noGrp="1"/>
          </p:cNvSpPr>
          <p:nvPr>
            <p:ph type="body" idx="2"/>
          </p:nvPr>
        </p:nvSpPr>
        <p:spPr>
          <a:xfrm>
            <a:off x="1679575" y="5852160"/>
            <a:ext cx="9045575" cy="8622965"/>
          </a:xfrm>
          <a:prstGeom prst="rect">
            <a:avLst/>
          </a:prstGeom>
          <a:noFill/>
          <a:ln>
            <a:noFill/>
          </a:ln>
        </p:spPr>
        <p:txBody>
          <a:bodyPr spcFirstLastPara="1" wrap="square" lIns="91425" tIns="45700" rIns="91425" bIns="45700" anchor="t" anchorCtr="0">
            <a:normAutofit/>
          </a:bodyPr>
          <a:lstStyle/>
          <a:p>
            <a:pPr marL="0" lvl="0" indent="0" algn="l" rtl="0">
              <a:lnSpc>
                <a:spcPct val="92000"/>
              </a:lnSpc>
              <a:spcBef>
                <a:spcPts val="0"/>
              </a:spcBef>
              <a:spcAft>
                <a:spcPts val="0"/>
              </a:spcAft>
              <a:buClr>
                <a:schemeClr val="dk1"/>
              </a:buClr>
              <a:buSzPts val="2800"/>
              <a:buNone/>
            </a:pPr>
            <a:r>
              <a:rPr lang="en-US" sz="2800"/>
              <a:t>The </a:t>
            </a:r>
            <a:r>
              <a:rPr lang="en-US" sz="2800" b="1"/>
              <a:t>Character</a:t>
            </a:r>
            <a:r>
              <a:rPr lang="en-US" sz="2800"/>
              <a:t> class is a subclass of the </a:t>
            </a:r>
            <a:r>
              <a:rPr lang="en-US" sz="2800" b="1"/>
              <a:t>Pawn</a:t>
            </a:r>
            <a:r>
              <a:rPr lang="en-US" sz="2800"/>
              <a:t> class that is made to represent bipedal characters that can walk, run, jump, swim, and fly. This class already has a set of components to assist in this goal.</a:t>
            </a:r>
            <a:endParaRPr/>
          </a:p>
          <a:p>
            <a:pPr marL="0" lvl="0" indent="0" algn="l" rtl="0">
              <a:lnSpc>
                <a:spcPct val="92000"/>
              </a:lnSpc>
              <a:spcBef>
                <a:spcPts val="1400"/>
              </a:spcBef>
              <a:spcAft>
                <a:spcPts val="0"/>
              </a:spcAft>
              <a:buClr>
                <a:schemeClr val="dk1"/>
              </a:buClr>
              <a:buSzPts val="2800"/>
              <a:buNone/>
            </a:pPr>
            <a:r>
              <a:rPr lang="en-US" sz="2800"/>
              <a:t>The image on the right shows the components present in the Character class.</a:t>
            </a:r>
            <a:endParaRPr/>
          </a:p>
          <a:p>
            <a:pPr marL="457200" lvl="0" indent="-457200" algn="l" rtl="0">
              <a:lnSpc>
                <a:spcPct val="92000"/>
              </a:lnSpc>
              <a:spcBef>
                <a:spcPts val="1200"/>
              </a:spcBef>
              <a:spcAft>
                <a:spcPts val="0"/>
              </a:spcAft>
              <a:buClr>
                <a:schemeClr val="dk1"/>
              </a:buClr>
              <a:buSzPts val="2800"/>
              <a:buFont typeface="Arial"/>
              <a:buChar char="•"/>
            </a:pPr>
            <a:r>
              <a:rPr lang="en-US" sz="2800"/>
              <a:t>The </a:t>
            </a:r>
            <a:r>
              <a:rPr lang="en-US" sz="2800" b="1"/>
              <a:t>CapsuleComponent</a:t>
            </a:r>
            <a:r>
              <a:rPr lang="en-US" sz="2800"/>
              <a:t> is used for collision testing.</a:t>
            </a:r>
            <a:endParaRPr/>
          </a:p>
          <a:p>
            <a:pPr marL="457200" lvl="0" indent="-457200" algn="l" rtl="0">
              <a:lnSpc>
                <a:spcPct val="92000"/>
              </a:lnSpc>
              <a:spcBef>
                <a:spcPts val="800"/>
              </a:spcBef>
              <a:spcAft>
                <a:spcPts val="0"/>
              </a:spcAft>
              <a:buClr>
                <a:schemeClr val="dk1"/>
              </a:buClr>
              <a:buSzPts val="2800"/>
              <a:buFont typeface="Arial"/>
              <a:buChar char="•"/>
            </a:pPr>
            <a:r>
              <a:rPr lang="en-US" sz="2800"/>
              <a:t>The </a:t>
            </a:r>
            <a:r>
              <a:rPr lang="en-US" sz="2800" b="1"/>
              <a:t>ArrowComponent</a:t>
            </a:r>
            <a:r>
              <a:rPr lang="en-US" sz="2800"/>
              <a:t> indicates the current direction of the character. </a:t>
            </a:r>
            <a:endParaRPr/>
          </a:p>
          <a:p>
            <a:pPr marL="457200" lvl="0" indent="-457200" algn="l" rtl="0">
              <a:lnSpc>
                <a:spcPct val="92000"/>
              </a:lnSpc>
              <a:spcBef>
                <a:spcPts val="800"/>
              </a:spcBef>
              <a:spcAft>
                <a:spcPts val="0"/>
              </a:spcAft>
              <a:buClr>
                <a:schemeClr val="dk1"/>
              </a:buClr>
              <a:buSzPts val="2800"/>
              <a:buFont typeface="Arial"/>
              <a:buChar char="•"/>
            </a:pPr>
            <a:r>
              <a:rPr lang="en-US" sz="2800"/>
              <a:t>The </a:t>
            </a:r>
            <a:r>
              <a:rPr lang="en-US" sz="2800" b="1"/>
              <a:t>Mesh</a:t>
            </a:r>
            <a:r>
              <a:rPr lang="en-US" sz="2800"/>
              <a:t> component is the Skeletal</a:t>
            </a:r>
            <a:r>
              <a:rPr lang="en-US" sz="2800" b="1"/>
              <a:t> </a:t>
            </a:r>
            <a:r>
              <a:rPr lang="en-US" sz="2800"/>
              <a:t>Mesh that visually represents the character. The animation of the Mesh component is controlled by an </a:t>
            </a:r>
            <a:r>
              <a:rPr lang="en-US" sz="2800" b="1"/>
              <a:t>animation Blueprint</a:t>
            </a:r>
            <a:r>
              <a:rPr lang="en-US" sz="2800"/>
              <a:t>. </a:t>
            </a:r>
            <a:endParaRPr/>
          </a:p>
          <a:p>
            <a:pPr marL="457200" lvl="0" indent="-457200" algn="l" rtl="0">
              <a:lnSpc>
                <a:spcPct val="92000"/>
              </a:lnSpc>
              <a:spcBef>
                <a:spcPts val="800"/>
              </a:spcBef>
              <a:spcAft>
                <a:spcPts val="0"/>
              </a:spcAft>
              <a:buClr>
                <a:schemeClr val="dk1"/>
              </a:buClr>
              <a:buSzPts val="2800"/>
              <a:buFont typeface="Arial"/>
              <a:buChar char="•"/>
            </a:pPr>
            <a:r>
              <a:rPr lang="en-US" sz="2800"/>
              <a:t>The </a:t>
            </a:r>
            <a:r>
              <a:rPr lang="en-US" sz="2800" b="1"/>
              <a:t>CharacterMovement</a:t>
            </a:r>
            <a:r>
              <a:rPr lang="en-US" sz="2800"/>
              <a:t> component is used to define various types of character movement such as walking, running, jumping, swimming, and flying.</a:t>
            </a:r>
            <a:endParaRPr sz="2800"/>
          </a:p>
        </p:txBody>
      </p:sp>
      <p:pic>
        <p:nvPicPr>
          <p:cNvPr id="163" name="Google Shape;163;p13"/>
          <p:cNvPicPr preferRelativeResize="0">
            <a:picLocks noGrp="1"/>
          </p:cNvPicPr>
          <p:nvPr>
            <p:ph type="body" idx="1"/>
          </p:nvPr>
        </p:nvPicPr>
        <p:blipFill rotWithShape="1">
          <a:blip r:embed="rId3">
            <a:alphaModFix/>
          </a:blip>
          <a:srcRect/>
          <a:stretch/>
        </p:blipFill>
        <p:spPr>
          <a:xfrm>
            <a:off x="14290848" y="3661444"/>
            <a:ext cx="8413575" cy="639311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14"/>
          <p:cNvSpPr txBox="1">
            <a:spLocks noGrp="1"/>
          </p:cNvSpPr>
          <p:nvPr>
            <p:ph type="title"/>
          </p:nvPr>
        </p:nvSpPr>
        <p:spPr>
          <a:xfrm>
            <a:off x="1679576" y="914399"/>
            <a:ext cx="9046123" cy="4365523"/>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5000"/>
              <a:buFont typeface="Helvetica Neue"/>
              <a:buNone/>
            </a:pPr>
            <a:r>
              <a:rPr lang="en-US"/>
              <a:t>CHARACTER MOVEMENT</a:t>
            </a:r>
            <a:endParaRPr/>
          </a:p>
        </p:txBody>
      </p:sp>
      <p:sp>
        <p:nvSpPr>
          <p:cNvPr id="169" name="Google Shape;169;p14"/>
          <p:cNvSpPr txBox="1">
            <a:spLocks noGrp="1"/>
          </p:cNvSpPr>
          <p:nvPr>
            <p:ph type="body" idx="2"/>
          </p:nvPr>
        </p:nvSpPr>
        <p:spPr>
          <a:xfrm>
            <a:off x="1679575" y="5943600"/>
            <a:ext cx="9045575" cy="8002587"/>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dk1"/>
              </a:buClr>
              <a:buSzPts val="2800"/>
              <a:buNone/>
            </a:pPr>
            <a:r>
              <a:rPr lang="en-US" sz="2800"/>
              <a:t>The </a:t>
            </a:r>
            <a:r>
              <a:rPr lang="en-US" sz="2800" b="1"/>
              <a:t>CharacterMovement</a:t>
            </a:r>
            <a:r>
              <a:rPr lang="en-US" sz="2800"/>
              <a:t> component is written in C++ and handles movement as well as replication and prediction in multiplayer games.</a:t>
            </a:r>
            <a:endParaRPr/>
          </a:p>
          <a:p>
            <a:pPr marL="0" lvl="0" indent="0" algn="l" rtl="0">
              <a:lnSpc>
                <a:spcPct val="100000"/>
              </a:lnSpc>
              <a:spcBef>
                <a:spcPts val="2000"/>
              </a:spcBef>
              <a:spcAft>
                <a:spcPts val="0"/>
              </a:spcAft>
              <a:buClr>
                <a:schemeClr val="dk1"/>
              </a:buClr>
              <a:buSzPts val="2800"/>
              <a:buNone/>
            </a:pPr>
            <a:r>
              <a:rPr lang="en-US" sz="2800"/>
              <a:t>There are a lot of properties for various types of movements that can be adjusted on the component.</a:t>
            </a:r>
            <a:endParaRPr sz="2800"/>
          </a:p>
          <a:p>
            <a:pPr marL="0" lvl="0" indent="0" algn="l" rtl="0">
              <a:lnSpc>
                <a:spcPct val="100000"/>
              </a:lnSpc>
              <a:spcBef>
                <a:spcPts val="2000"/>
              </a:spcBef>
              <a:spcAft>
                <a:spcPts val="0"/>
              </a:spcAft>
              <a:buClr>
                <a:schemeClr val="dk1"/>
              </a:buClr>
              <a:buSzPts val="2800"/>
              <a:buNone/>
            </a:pPr>
            <a:endParaRPr sz="2800"/>
          </a:p>
          <a:p>
            <a:pPr marL="0" lvl="0" indent="0" algn="l" rtl="0">
              <a:lnSpc>
                <a:spcPct val="100000"/>
              </a:lnSpc>
              <a:spcBef>
                <a:spcPts val="2000"/>
              </a:spcBef>
              <a:spcAft>
                <a:spcPts val="0"/>
              </a:spcAft>
              <a:buClr>
                <a:schemeClr val="dk1"/>
              </a:buClr>
              <a:buSzPts val="2800"/>
              <a:buNone/>
            </a:pPr>
            <a:endParaRPr sz="2800"/>
          </a:p>
        </p:txBody>
      </p:sp>
      <p:pic>
        <p:nvPicPr>
          <p:cNvPr id="170" name="Google Shape;170;p14"/>
          <p:cNvPicPr preferRelativeResize="0">
            <a:picLocks noGrp="1"/>
          </p:cNvPicPr>
          <p:nvPr>
            <p:ph type="body" idx="1"/>
          </p:nvPr>
        </p:nvPicPr>
        <p:blipFill rotWithShape="1">
          <a:blip r:embed="rId3">
            <a:alphaModFix/>
          </a:blip>
          <a:srcRect/>
          <a:stretch/>
        </p:blipFill>
        <p:spPr>
          <a:xfrm>
            <a:off x="14031027" y="617848"/>
            <a:ext cx="8431350" cy="1248030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5"/>
          <p:cNvSpPr txBox="1">
            <a:spLocks noGrp="1"/>
          </p:cNvSpPr>
          <p:nvPr>
            <p:ph type="title"/>
          </p:nvPr>
        </p:nvSpPr>
        <p:spPr>
          <a:xfrm>
            <a:off x="1679576" y="914399"/>
            <a:ext cx="9046123" cy="4365523"/>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5000"/>
              <a:buFont typeface="Helvetica Neue"/>
              <a:buNone/>
            </a:pPr>
            <a:r>
              <a:rPr lang="en-US"/>
              <a:t>PAWN: VEHICLE</a:t>
            </a:r>
            <a:endParaRPr/>
          </a:p>
        </p:txBody>
      </p:sp>
      <p:sp>
        <p:nvSpPr>
          <p:cNvPr id="176" name="Google Shape;176;p15"/>
          <p:cNvSpPr txBox="1">
            <a:spLocks noGrp="1"/>
          </p:cNvSpPr>
          <p:nvPr>
            <p:ph type="body" idx="2"/>
          </p:nvPr>
        </p:nvSpPr>
        <p:spPr>
          <a:xfrm>
            <a:off x="1679575" y="5943600"/>
            <a:ext cx="9045575" cy="8002587"/>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dk1"/>
              </a:buClr>
              <a:buSzPts val="2800"/>
              <a:buNone/>
            </a:pPr>
            <a:r>
              <a:rPr lang="en-US" sz="2800"/>
              <a:t>The </a:t>
            </a:r>
            <a:r>
              <a:rPr lang="en-US" sz="2800" b="1"/>
              <a:t>Wheeled Vehicle</a:t>
            </a:r>
            <a:r>
              <a:rPr lang="en-US" sz="2800"/>
              <a:t> class is another example of a subclass of the Pawn class.</a:t>
            </a:r>
            <a:endParaRPr/>
          </a:p>
          <a:p>
            <a:pPr marL="0" lvl="0" indent="0" algn="l" rtl="0">
              <a:lnSpc>
                <a:spcPct val="100000"/>
              </a:lnSpc>
              <a:spcBef>
                <a:spcPts val="2000"/>
              </a:spcBef>
              <a:spcAft>
                <a:spcPts val="0"/>
              </a:spcAft>
              <a:buClr>
                <a:schemeClr val="dk1"/>
              </a:buClr>
              <a:buSzPts val="2800"/>
              <a:buNone/>
            </a:pPr>
            <a:r>
              <a:rPr lang="en-US" sz="2800"/>
              <a:t>It contains a </a:t>
            </a:r>
            <a:r>
              <a:rPr lang="en-US" sz="2800" b="1"/>
              <a:t>VehicleMovement </a:t>
            </a:r>
            <a:r>
              <a:rPr lang="en-US" sz="2800"/>
              <a:t>component</a:t>
            </a:r>
            <a:r>
              <a:rPr lang="en-US" sz="2800" b="1"/>
              <a:t> </a:t>
            </a:r>
            <a:r>
              <a:rPr lang="en-US" sz="2800"/>
              <a:t>that is written in C++ and has code to simulate the behavior of a vehicle. It has many parameters used to define the movement and physics of a vehicle. It can also handle replication and prediction in multiplayer games.</a:t>
            </a:r>
            <a:endParaRPr/>
          </a:p>
          <a:p>
            <a:pPr marL="0" lvl="0" indent="0" algn="l" rtl="0">
              <a:lnSpc>
                <a:spcPct val="100000"/>
              </a:lnSpc>
              <a:spcBef>
                <a:spcPts val="2000"/>
              </a:spcBef>
              <a:spcAft>
                <a:spcPts val="0"/>
              </a:spcAft>
              <a:buClr>
                <a:schemeClr val="dk1"/>
              </a:buClr>
              <a:buSzPts val="2800"/>
              <a:buNone/>
            </a:pPr>
            <a:r>
              <a:rPr lang="en-US" sz="2800"/>
              <a:t>The top image on the right is from the Vehicle template.</a:t>
            </a:r>
            <a:endParaRPr/>
          </a:p>
          <a:p>
            <a:pPr marL="0" lvl="0" indent="0" algn="l" rtl="0">
              <a:lnSpc>
                <a:spcPct val="100000"/>
              </a:lnSpc>
              <a:spcBef>
                <a:spcPts val="2000"/>
              </a:spcBef>
              <a:spcAft>
                <a:spcPts val="0"/>
              </a:spcAft>
              <a:buClr>
                <a:schemeClr val="dk1"/>
              </a:buClr>
              <a:buSzPts val="2800"/>
              <a:buNone/>
            </a:pPr>
            <a:r>
              <a:rPr lang="en-US" sz="2800"/>
              <a:t>The image at the bottom shows some properties of a VehicleMovement component.</a:t>
            </a:r>
            <a:endParaRPr sz="2800"/>
          </a:p>
          <a:p>
            <a:pPr marL="0" lvl="0" indent="0" algn="l" rtl="0">
              <a:lnSpc>
                <a:spcPct val="100000"/>
              </a:lnSpc>
              <a:spcBef>
                <a:spcPts val="2000"/>
              </a:spcBef>
              <a:spcAft>
                <a:spcPts val="0"/>
              </a:spcAft>
              <a:buClr>
                <a:schemeClr val="dk1"/>
              </a:buClr>
              <a:buSzPts val="2800"/>
              <a:buNone/>
            </a:pPr>
            <a:endParaRPr sz="2800"/>
          </a:p>
        </p:txBody>
      </p:sp>
      <p:pic>
        <p:nvPicPr>
          <p:cNvPr id="177" name="Google Shape;177;p15"/>
          <p:cNvPicPr preferRelativeResize="0">
            <a:picLocks noGrp="1"/>
          </p:cNvPicPr>
          <p:nvPr>
            <p:ph type="body" idx="1"/>
          </p:nvPr>
        </p:nvPicPr>
        <p:blipFill rotWithShape="1">
          <a:blip r:embed="rId3">
            <a:alphaModFix/>
          </a:blip>
          <a:srcRect/>
          <a:stretch/>
        </p:blipFill>
        <p:spPr>
          <a:xfrm>
            <a:off x="13658303" y="462140"/>
            <a:ext cx="9238837" cy="5270040"/>
          </a:xfrm>
          <a:prstGeom prst="rect">
            <a:avLst/>
          </a:prstGeom>
          <a:noFill/>
          <a:ln>
            <a:noFill/>
          </a:ln>
        </p:spPr>
      </p:pic>
      <p:pic>
        <p:nvPicPr>
          <p:cNvPr id="178" name="Google Shape;178;p15"/>
          <p:cNvPicPr preferRelativeResize="0"/>
          <p:nvPr/>
        </p:nvPicPr>
        <p:blipFill rotWithShape="1">
          <a:blip r:embed="rId4">
            <a:alphaModFix/>
          </a:blip>
          <a:srcRect/>
          <a:stretch/>
        </p:blipFill>
        <p:spPr>
          <a:xfrm>
            <a:off x="14729456" y="6115937"/>
            <a:ext cx="7197545" cy="736493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16"/>
          <p:cNvSpPr txBox="1">
            <a:spLocks noGrp="1"/>
          </p:cNvSpPr>
          <p:nvPr>
            <p:ph type="title"/>
          </p:nvPr>
        </p:nvSpPr>
        <p:spPr>
          <a:xfrm>
            <a:off x="1679576" y="914399"/>
            <a:ext cx="9046123" cy="4365523"/>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5000"/>
              <a:buFont typeface="Helvetica Neue"/>
              <a:buNone/>
            </a:pPr>
            <a:r>
              <a:rPr lang="en-US"/>
              <a:t>HUD</a:t>
            </a:r>
            <a:endParaRPr/>
          </a:p>
        </p:txBody>
      </p:sp>
      <p:sp>
        <p:nvSpPr>
          <p:cNvPr id="184" name="Google Shape;184;p16"/>
          <p:cNvSpPr txBox="1">
            <a:spLocks noGrp="1"/>
          </p:cNvSpPr>
          <p:nvPr>
            <p:ph type="body" idx="2"/>
          </p:nvPr>
        </p:nvSpPr>
        <p:spPr>
          <a:xfrm>
            <a:off x="1679576" y="5943600"/>
            <a:ext cx="9046123" cy="8002587"/>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dk1"/>
              </a:buClr>
              <a:buSzPts val="2800"/>
              <a:buNone/>
            </a:pPr>
            <a:r>
              <a:rPr lang="en-US" sz="2800"/>
              <a:t>The </a:t>
            </a:r>
            <a:r>
              <a:rPr lang="en-US" sz="2800" b="1"/>
              <a:t>HUD</a:t>
            </a:r>
            <a:r>
              <a:rPr lang="en-US" sz="2800"/>
              <a:t> class is used to create a heads-up display (HUD), which is a kind of on-screen display that provides quick access to important information. The HUD is used in games to display various information to the players, such as their score, time, energy, and so on.</a:t>
            </a:r>
            <a:endParaRPr/>
          </a:p>
          <a:p>
            <a:pPr marL="0" lvl="0" indent="0" algn="l" rtl="0">
              <a:lnSpc>
                <a:spcPct val="100000"/>
              </a:lnSpc>
              <a:spcBef>
                <a:spcPts val="2000"/>
              </a:spcBef>
              <a:spcAft>
                <a:spcPts val="0"/>
              </a:spcAft>
              <a:buClr>
                <a:schemeClr val="dk1"/>
              </a:buClr>
              <a:buSzPts val="2800"/>
              <a:buNone/>
            </a:pPr>
            <a:r>
              <a:rPr lang="en-US" sz="2800"/>
              <a:t>In Unreal Engine, the HUD class is a base class that contains a </a:t>
            </a:r>
            <a:r>
              <a:rPr lang="en-US" sz="2800" b="1"/>
              <a:t>Canvas</a:t>
            </a:r>
            <a:r>
              <a:rPr lang="en-US" sz="2800"/>
              <a:t>, which is an object on which primitives, such as text and textures, can be drawn.</a:t>
            </a:r>
            <a:endParaRPr sz="2800"/>
          </a:p>
          <a:p>
            <a:pPr marL="0" lvl="0" indent="0" algn="l" rtl="0">
              <a:lnSpc>
                <a:spcPct val="100000"/>
              </a:lnSpc>
              <a:spcBef>
                <a:spcPts val="2000"/>
              </a:spcBef>
              <a:spcAft>
                <a:spcPts val="0"/>
              </a:spcAft>
              <a:buClr>
                <a:schemeClr val="dk1"/>
              </a:buClr>
              <a:buSzPts val="2800"/>
              <a:buNone/>
            </a:pPr>
            <a:r>
              <a:rPr lang="en-US" sz="2800"/>
              <a:t>The HUD class contains an event named “</a:t>
            </a:r>
            <a:r>
              <a:rPr lang="en-US" sz="2800" b="1"/>
              <a:t>Receive Draw HUD</a:t>
            </a:r>
            <a:r>
              <a:rPr lang="en-US" sz="2800"/>
              <a:t>”, which is used to draw the primitives each frame.</a:t>
            </a:r>
            <a:endParaRPr/>
          </a:p>
          <a:p>
            <a:pPr marL="0" lvl="0" indent="0" algn="l" rtl="0">
              <a:lnSpc>
                <a:spcPct val="100000"/>
              </a:lnSpc>
              <a:spcBef>
                <a:spcPts val="2000"/>
              </a:spcBef>
              <a:spcAft>
                <a:spcPts val="0"/>
              </a:spcAft>
              <a:buClr>
                <a:schemeClr val="dk1"/>
              </a:buClr>
              <a:buSzPts val="2800"/>
              <a:buNone/>
            </a:pPr>
            <a:r>
              <a:rPr lang="en-US" sz="2800"/>
              <a:t>The HUD class exists only on each client and does not replicate.</a:t>
            </a:r>
            <a:endParaRPr sz="2800"/>
          </a:p>
        </p:txBody>
      </p:sp>
      <p:pic>
        <p:nvPicPr>
          <p:cNvPr id="185" name="Google Shape;185;p16"/>
          <p:cNvPicPr preferRelativeResize="0">
            <a:picLocks noGrp="1"/>
          </p:cNvPicPr>
          <p:nvPr>
            <p:ph type="body" idx="1"/>
          </p:nvPr>
        </p:nvPicPr>
        <p:blipFill rotWithShape="1">
          <a:blip r:embed="rId3">
            <a:alphaModFix/>
          </a:blip>
          <a:srcRect/>
          <a:stretch/>
        </p:blipFill>
        <p:spPr>
          <a:xfrm>
            <a:off x="12138660" y="3904268"/>
            <a:ext cx="12245340" cy="5907463"/>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17"/>
          <p:cNvSpPr txBox="1">
            <a:spLocks noGrp="1"/>
          </p:cNvSpPr>
          <p:nvPr>
            <p:ph type="title"/>
          </p:nvPr>
        </p:nvSpPr>
        <p:spPr>
          <a:xfrm>
            <a:off x="1679576" y="914399"/>
            <a:ext cx="9046123" cy="4365523"/>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5000"/>
              <a:buFont typeface="Helvetica Neue"/>
              <a:buNone/>
            </a:pPr>
            <a:r>
              <a:rPr lang="en-US" dirty="0"/>
              <a:t>GAME INSTANCE</a:t>
            </a:r>
            <a:endParaRPr dirty="0"/>
          </a:p>
        </p:txBody>
      </p:sp>
      <p:sp>
        <p:nvSpPr>
          <p:cNvPr id="191" name="Google Shape;191;p17"/>
          <p:cNvSpPr txBox="1">
            <a:spLocks noGrp="1"/>
          </p:cNvSpPr>
          <p:nvPr>
            <p:ph type="body" idx="2"/>
          </p:nvPr>
        </p:nvSpPr>
        <p:spPr>
          <a:xfrm>
            <a:off x="1679575" y="5943600"/>
            <a:ext cx="9045575" cy="8002587"/>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dk1"/>
              </a:buClr>
              <a:buSzPts val="2800"/>
              <a:buNone/>
            </a:pPr>
            <a:r>
              <a:rPr lang="en-US" sz="2800" dirty="0"/>
              <a:t>An instance of the </a:t>
            </a:r>
            <a:r>
              <a:rPr lang="en-US" sz="2800" b="1" dirty="0"/>
              <a:t>Game Instance</a:t>
            </a:r>
            <a:r>
              <a:rPr lang="en-US" sz="2800" dirty="0"/>
              <a:t> class is created at the beginning of the game and is only removed when the game is closed.</a:t>
            </a:r>
            <a:endParaRPr sz="2800" dirty="0"/>
          </a:p>
          <a:p>
            <a:pPr marL="0" lvl="0" indent="0" algn="l" rtl="0">
              <a:lnSpc>
                <a:spcPct val="100000"/>
              </a:lnSpc>
              <a:spcBef>
                <a:spcPts val="2000"/>
              </a:spcBef>
              <a:spcAft>
                <a:spcPts val="0"/>
              </a:spcAft>
              <a:buClr>
                <a:schemeClr val="dk1"/>
              </a:buClr>
              <a:buSzPts val="2800"/>
              <a:buNone/>
            </a:pPr>
            <a:r>
              <a:rPr lang="en-US" sz="2800" dirty="0"/>
              <a:t>All Actors and other objects in a Level are completely destroyed and </a:t>
            </a:r>
            <a:r>
              <a:rPr lang="en-US" sz="2800" dirty="0" err="1"/>
              <a:t>respawned</a:t>
            </a:r>
            <a:r>
              <a:rPr lang="en-US" sz="2800" dirty="0"/>
              <a:t> each time a Level is loaded.</a:t>
            </a:r>
            <a:endParaRPr dirty="0"/>
          </a:p>
          <a:p>
            <a:pPr marL="0" lvl="0" indent="0" algn="l" rtl="0">
              <a:lnSpc>
                <a:spcPct val="100000"/>
              </a:lnSpc>
              <a:spcBef>
                <a:spcPts val="2000"/>
              </a:spcBef>
              <a:spcAft>
                <a:spcPts val="0"/>
              </a:spcAft>
              <a:buClr>
                <a:schemeClr val="dk1"/>
              </a:buClr>
              <a:buSzPts val="2800"/>
              <a:buNone/>
            </a:pPr>
            <a:r>
              <a:rPr lang="en-US" sz="2800" dirty="0"/>
              <a:t>The Game Instance class and the data it contains persist between Levels.</a:t>
            </a:r>
            <a:endParaRPr dirty="0"/>
          </a:p>
          <a:p>
            <a:pPr marL="0" lvl="0" indent="0" algn="l" rtl="0">
              <a:lnSpc>
                <a:spcPct val="100000"/>
              </a:lnSpc>
              <a:spcBef>
                <a:spcPts val="2000"/>
              </a:spcBef>
              <a:spcAft>
                <a:spcPts val="0"/>
              </a:spcAft>
              <a:buClr>
                <a:schemeClr val="dk1"/>
              </a:buClr>
              <a:buSzPts val="2800"/>
              <a:buNone/>
            </a:pPr>
            <a:r>
              <a:rPr lang="en-US" sz="2800" dirty="0"/>
              <a:t>The Game Instance exists only on each client and does not replicate.</a:t>
            </a:r>
            <a:endParaRPr dirty="0"/>
          </a:p>
          <a:p>
            <a:pPr marL="0" lvl="0" indent="0" algn="l" rtl="0">
              <a:lnSpc>
                <a:spcPct val="100000"/>
              </a:lnSpc>
              <a:spcBef>
                <a:spcPts val="2000"/>
              </a:spcBef>
              <a:spcAft>
                <a:spcPts val="0"/>
              </a:spcAft>
              <a:buClr>
                <a:schemeClr val="dk1"/>
              </a:buClr>
              <a:buSzPts val="2800"/>
              <a:buNone/>
            </a:pPr>
            <a:r>
              <a:rPr lang="en-US" sz="2800" dirty="0"/>
              <a:t>To assign the </a:t>
            </a:r>
            <a:r>
              <a:rPr lang="en-US" sz="2800" b="1" dirty="0"/>
              <a:t>Game Instance</a:t>
            </a:r>
            <a:r>
              <a:rPr lang="en-US" sz="2800" dirty="0"/>
              <a:t> class for use in your game, modify the project’s settings by going to </a:t>
            </a:r>
            <a:r>
              <a:rPr lang="en-US" sz="2800" b="1" dirty="0"/>
              <a:t>Edit &gt; Project Settings &gt; Maps &amp; Modes</a:t>
            </a:r>
            <a:r>
              <a:rPr lang="en-US" sz="2800" dirty="0"/>
              <a:t>.</a:t>
            </a:r>
            <a:endParaRPr sz="2800" dirty="0"/>
          </a:p>
        </p:txBody>
      </p:sp>
      <p:pic>
        <p:nvPicPr>
          <p:cNvPr id="192" name="Google Shape;192;p17"/>
          <p:cNvPicPr preferRelativeResize="0">
            <a:picLocks noGrp="1"/>
          </p:cNvPicPr>
          <p:nvPr>
            <p:ph type="body" idx="1"/>
          </p:nvPr>
        </p:nvPicPr>
        <p:blipFill rotWithShape="1">
          <a:blip r:embed="rId3">
            <a:alphaModFix/>
          </a:blip>
          <a:srcRect/>
          <a:stretch/>
        </p:blipFill>
        <p:spPr>
          <a:xfrm>
            <a:off x="13423170" y="3952247"/>
            <a:ext cx="9662782" cy="581150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18"/>
          <p:cNvSpPr txBox="1">
            <a:spLocks noGrp="1"/>
          </p:cNvSpPr>
          <p:nvPr>
            <p:ph type="title"/>
          </p:nvPr>
        </p:nvSpPr>
        <p:spPr>
          <a:xfrm>
            <a:off x="1679576" y="914399"/>
            <a:ext cx="9046123" cy="4365523"/>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5000"/>
              <a:buFont typeface="Helvetica Neue"/>
              <a:buNone/>
            </a:pPr>
            <a:r>
              <a:rPr lang="en-US"/>
              <a:t>GAME SESSION</a:t>
            </a:r>
            <a:endParaRPr/>
          </a:p>
        </p:txBody>
      </p:sp>
      <p:sp>
        <p:nvSpPr>
          <p:cNvPr id="198" name="Google Shape;198;p18"/>
          <p:cNvSpPr txBox="1">
            <a:spLocks noGrp="1"/>
          </p:cNvSpPr>
          <p:nvPr>
            <p:ph type="body" idx="2"/>
          </p:nvPr>
        </p:nvSpPr>
        <p:spPr>
          <a:xfrm>
            <a:off x="1679575" y="5943600"/>
            <a:ext cx="9045575" cy="8002587"/>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dk1"/>
              </a:buClr>
              <a:buSzPts val="2800"/>
              <a:buNone/>
            </a:pPr>
            <a:r>
              <a:rPr lang="en-US" sz="2800"/>
              <a:t>Simply stated, a </a:t>
            </a:r>
            <a:r>
              <a:rPr lang="en-US" sz="2800" b="1"/>
              <a:t>Game Session </a:t>
            </a:r>
            <a:r>
              <a:rPr lang="en-US" sz="2800"/>
              <a:t>is an interface for a game running on a server that clients can use to discover and join the game.</a:t>
            </a:r>
            <a:endParaRPr/>
          </a:p>
          <a:p>
            <a:pPr marL="0" lvl="0" indent="0" algn="l" rtl="0">
              <a:lnSpc>
                <a:spcPct val="100000"/>
              </a:lnSpc>
              <a:spcBef>
                <a:spcPts val="2000"/>
              </a:spcBef>
              <a:spcAft>
                <a:spcPts val="0"/>
              </a:spcAft>
              <a:buClr>
                <a:schemeClr val="dk1"/>
              </a:buClr>
              <a:buSzPts val="2800"/>
              <a:buNone/>
            </a:pPr>
            <a:r>
              <a:rPr lang="en-US" sz="2800"/>
              <a:t>The image on the right shows some Blueprint functions that can be used to manage a session.</a:t>
            </a:r>
            <a:endParaRPr sz="2800"/>
          </a:p>
        </p:txBody>
      </p:sp>
      <p:pic>
        <p:nvPicPr>
          <p:cNvPr id="199" name="Google Shape;199;p18"/>
          <p:cNvPicPr preferRelativeResize="0">
            <a:picLocks noGrp="1"/>
          </p:cNvPicPr>
          <p:nvPr>
            <p:ph type="body" idx="1"/>
          </p:nvPr>
        </p:nvPicPr>
        <p:blipFill rotWithShape="1">
          <a:blip r:embed="rId3">
            <a:alphaModFix/>
          </a:blip>
          <a:srcRect/>
          <a:stretch/>
        </p:blipFill>
        <p:spPr>
          <a:xfrm>
            <a:off x="12733430" y="3690881"/>
            <a:ext cx="11203685" cy="6334238"/>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19"/>
          <p:cNvSpPr txBox="1">
            <a:spLocks noGrp="1"/>
          </p:cNvSpPr>
          <p:nvPr>
            <p:ph type="body" idx="1"/>
          </p:nvPr>
        </p:nvSpPr>
        <p:spPr>
          <a:xfrm>
            <a:off x="2869459" y="2178424"/>
            <a:ext cx="7008270" cy="2070682"/>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5000"/>
              <a:buNone/>
            </a:pPr>
            <a:r>
              <a:rPr lang="en-US"/>
              <a:t>SUMMARY</a:t>
            </a:r>
            <a:endParaRPr/>
          </a:p>
        </p:txBody>
      </p:sp>
      <p:sp>
        <p:nvSpPr>
          <p:cNvPr id="205" name="Google Shape;205;p19"/>
          <p:cNvSpPr txBox="1">
            <a:spLocks noGrp="1"/>
          </p:cNvSpPr>
          <p:nvPr>
            <p:ph type="body" idx="2"/>
          </p:nvPr>
        </p:nvSpPr>
        <p:spPr>
          <a:xfrm>
            <a:off x="2869460" y="4719918"/>
            <a:ext cx="7008270" cy="8996082"/>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dk1"/>
              </a:buClr>
              <a:buSzPts val="2800"/>
              <a:buNone/>
            </a:pPr>
            <a:r>
              <a:rPr lang="en-US" sz="2800"/>
              <a:t>This lecture presented the Gameplay Framework classes and the relationship between some common classes.</a:t>
            </a:r>
            <a:endParaRPr/>
          </a:p>
          <a:p>
            <a:pPr marL="0" lvl="0" indent="0" algn="l" rtl="0">
              <a:lnSpc>
                <a:spcPct val="100000"/>
              </a:lnSpc>
              <a:spcBef>
                <a:spcPts val="2000"/>
              </a:spcBef>
              <a:spcAft>
                <a:spcPts val="0"/>
              </a:spcAft>
              <a:buClr>
                <a:schemeClr val="dk1"/>
              </a:buClr>
              <a:buSzPts val="2800"/>
              <a:buNone/>
            </a:pPr>
            <a:r>
              <a:rPr lang="en-US" sz="2800"/>
              <a:t>It showed how to possess a Pawn using a Controller and how to draw simple information using the HUD class.</a:t>
            </a:r>
            <a:endParaRPr sz="280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gcaf9980a82_0_0"/>
          <p:cNvSpPr txBox="1">
            <a:spLocks noGrp="1"/>
          </p:cNvSpPr>
          <p:nvPr>
            <p:ph type="body" idx="1"/>
          </p:nvPr>
        </p:nvSpPr>
        <p:spPr>
          <a:xfrm>
            <a:off x="1676400" y="10845298"/>
            <a:ext cx="21031200" cy="1387500"/>
          </a:xfrm>
          <a:prstGeom prst="rect">
            <a:avLst/>
          </a:prstGeom>
          <a:noFill/>
          <a:ln>
            <a:noFill/>
          </a:ln>
        </p:spPr>
        <p:txBody>
          <a:bodyPr spcFirstLastPara="1" wrap="square" lIns="91425" tIns="45700" rIns="91425" bIns="45700" anchor="t" anchorCtr="1">
            <a:noAutofit/>
          </a:bodyPr>
          <a:lstStyle/>
          <a:p>
            <a:pPr marL="0" lvl="0" indent="0" algn="l" rtl="0">
              <a:lnSpc>
                <a:spcPct val="90000"/>
              </a:lnSpc>
              <a:spcBef>
                <a:spcPts val="0"/>
              </a:spcBef>
              <a:spcAft>
                <a:spcPts val="0"/>
              </a:spcAft>
              <a:buClr>
                <a:schemeClr val="lt2"/>
              </a:buClr>
              <a:buSzPts val="8500"/>
              <a:buFont typeface="Arial"/>
              <a:buNone/>
            </a:pPr>
            <a:r>
              <a:rPr lang="en-US"/>
              <a:t>A Simple Game</a:t>
            </a:r>
            <a:endParaRPr/>
          </a:p>
        </p:txBody>
      </p:sp>
      <p:sp>
        <p:nvSpPr>
          <p:cNvPr id="211" name="Google Shape;211;gcaf9980a82_0_0"/>
          <p:cNvSpPr txBox="1">
            <a:spLocks noGrp="1"/>
          </p:cNvSpPr>
          <p:nvPr>
            <p:ph type="body" idx="2"/>
          </p:nvPr>
        </p:nvSpPr>
        <p:spPr>
          <a:xfrm>
            <a:off x="1676400" y="7094538"/>
            <a:ext cx="21031200" cy="29115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rgbClr val="FFD966"/>
              </a:buClr>
              <a:buSzPts val="12000"/>
              <a:buNone/>
            </a:pPr>
            <a:r>
              <a:rPr lang="en-US"/>
              <a:t>LABWORK</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gcaf9980a82_0_11"/>
          <p:cNvSpPr txBox="1">
            <a:spLocks noGrp="1"/>
          </p:cNvSpPr>
          <p:nvPr>
            <p:ph type="title"/>
          </p:nvPr>
        </p:nvSpPr>
        <p:spPr>
          <a:xfrm>
            <a:off x="1679576" y="914399"/>
            <a:ext cx="9046200" cy="43656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5000"/>
              <a:buFont typeface="Helvetica Neue"/>
              <a:buNone/>
            </a:pPr>
            <a:r>
              <a:rPr lang="en-US"/>
              <a:t>GAME CLASSES</a:t>
            </a:r>
            <a:endParaRPr/>
          </a:p>
        </p:txBody>
      </p:sp>
      <p:pic>
        <p:nvPicPr>
          <p:cNvPr id="217" name="Google Shape;217;gcaf9980a82_0_11"/>
          <p:cNvPicPr preferRelativeResize="0">
            <a:picLocks noGrp="1"/>
          </p:cNvPicPr>
          <p:nvPr>
            <p:ph type="body" idx="1"/>
          </p:nvPr>
        </p:nvPicPr>
        <p:blipFill rotWithShape="1">
          <a:blip r:embed="rId3">
            <a:alphaModFix/>
          </a:blip>
          <a:srcRect/>
          <a:stretch/>
        </p:blipFill>
        <p:spPr>
          <a:xfrm>
            <a:off x="12782329" y="3193106"/>
            <a:ext cx="10957500" cy="7329900"/>
          </a:xfrm>
          <a:prstGeom prst="rect">
            <a:avLst/>
          </a:prstGeom>
          <a:noFill/>
          <a:ln>
            <a:noFill/>
          </a:ln>
        </p:spPr>
      </p:pic>
      <p:sp>
        <p:nvSpPr>
          <p:cNvPr id="218" name="Google Shape;218;gcaf9980a82_0_11"/>
          <p:cNvSpPr txBox="1">
            <a:spLocks noGrp="1"/>
          </p:cNvSpPr>
          <p:nvPr>
            <p:ph type="body" idx="2"/>
          </p:nvPr>
        </p:nvSpPr>
        <p:spPr>
          <a:xfrm>
            <a:off x="1679575" y="5943600"/>
            <a:ext cx="9045600" cy="80025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dk1"/>
              </a:buClr>
              <a:buSzPts val="2800"/>
              <a:buNone/>
            </a:pPr>
            <a:r>
              <a:rPr lang="en-US" sz="2800"/>
              <a:t>The game created in this lecture is based on the Third Person template. The game uses four main Blueprint classes:</a:t>
            </a:r>
            <a:endParaRPr sz="2800"/>
          </a:p>
          <a:p>
            <a:pPr marL="457200" lvl="0" indent="-457200" algn="l" rtl="0">
              <a:lnSpc>
                <a:spcPct val="100000"/>
              </a:lnSpc>
              <a:spcBef>
                <a:spcPts val="1200"/>
              </a:spcBef>
              <a:spcAft>
                <a:spcPts val="0"/>
              </a:spcAft>
              <a:buClr>
                <a:schemeClr val="dk1"/>
              </a:buClr>
              <a:buSzPts val="2800"/>
              <a:buFont typeface="Arial"/>
              <a:buChar char="•"/>
            </a:pPr>
            <a:r>
              <a:rPr lang="en-US" sz="2800" b="1"/>
              <a:t>ThirdPersonCharacter</a:t>
            </a:r>
            <a:r>
              <a:rPr lang="en-US" sz="2800"/>
              <a:t>: A Pawn subclass that represents the player and is part of the Third Person template. This class is assigned to the </a:t>
            </a:r>
            <a:r>
              <a:rPr lang="en-US" sz="2800" b="1"/>
              <a:t>Default Pawn Class</a:t>
            </a:r>
            <a:r>
              <a:rPr lang="en-US" sz="2800"/>
              <a:t> parameter of the Game Mode.</a:t>
            </a:r>
            <a:endParaRPr sz="2800"/>
          </a:p>
          <a:p>
            <a:pPr marL="457200" lvl="0" indent="-457200" algn="l" rtl="0">
              <a:lnSpc>
                <a:spcPct val="100000"/>
              </a:lnSpc>
              <a:spcBef>
                <a:spcPts val="1000"/>
              </a:spcBef>
              <a:spcAft>
                <a:spcPts val="0"/>
              </a:spcAft>
              <a:buClr>
                <a:schemeClr val="dk1"/>
              </a:buClr>
              <a:buSzPts val="2800"/>
              <a:buFont typeface="Arial"/>
              <a:buChar char="•"/>
            </a:pPr>
            <a:r>
              <a:rPr lang="en-US" sz="2800" b="1"/>
              <a:t>BP_Statue</a:t>
            </a:r>
            <a:r>
              <a:rPr lang="en-US" sz="2800"/>
              <a:t>: An Actor class that represents the statue. It checks for collision with the player and has the logic to change its position periodically.</a:t>
            </a:r>
            <a:endParaRPr sz="2800"/>
          </a:p>
          <a:p>
            <a:pPr marL="457200" lvl="0" indent="-457200" algn="l" rtl="0">
              <a:lnSpc>
                <a:spcPct val="100000"/>
              </a:lnSpc>
              <a:spcBef>
                <a:spcPts val="1000"/>
              </a:spcBef>
              <a:spcAft>
                <a:spcPts val="0"/>
              </a:spcAft>
              <a:buClr>
                <a:schemeClr val="dk1"/>
              </a:buClr>
              <a:buSzPts val="2800"/>
              <a:buFont typeface="Arial"/>
              <a:buChar char="•"/>
            </a:pPr>
            <a:r>
              <a:rPr lang="en-US" sz="2800" b="1"/>
              <a:t>BP_Guide_GameMode</a:t>
            </a:r>
            <a:r>
              <a:rPr lang="en-US" sz="2800"/>
              <a:t>: Controls the state of the game and stores some variables, such as those for time, score, and Level. It also defines the base classes, such as ThirdPersonCharacter.</a:t>
            </a:r>
            <a:endParaRPr sz="2800"/>
          </a:p>
          <a:p>
            <a:pPr marL="457200" lvl="0" indent="-457200" algn="l" rtl="0">
              <a:lnSpc>
                <a:spcPct val="100000"/>
              </a:lnSpc>
              <a:spcBef>
                <a:spcPts val="1000"/>
              </a:spcBef>
              <a:spcAft>
                <a:spcPts val="0"/>
              </a:spcAft>
              <a:buClr>
                <a:schemeClr val="dk1"/>
              </a:buClr>
              <a:buSzPts val="2800"/>
              <a:buFont typeface="Arial"/>
              <a:buChar char="•"/>
            </a:pPr>
            <a:r>
              <a:rPr lang="en-US" sz="2800" b="1"/>
              <a:t>BP_Guide_HUD</a:t>
            </a:r>
            <a:r>
              <a:rPr lang="en-US" sz="2800"/>
              <a:t>: Responsible for drawing the time, score, and Player Level values on the screen.</a:t>
            </a:r>
            <a:endParaRPr sz="2800"/>
          </a:p>
          <a:p>
            <a:pPr marL="0" lvl="0" indent="0" algn="l" rtl="0">
              <a:lnSpc>
                <a:spcPct val="100000"/>
              </a:lnSpc>
              <a:spcBef>
                <a:spcPts val="2000"/>
              </a:spcBef>
              <a:spcAft>
                <a:spcPts val="0"/>
              </a:spcAft>
              <a:buClr>
                <a:schemeClr val="dk1"/>
              </a:buClr>
              <a:buSzPts val="2800"/>
              <a:buNone/>
            </a:pPr>
            <a:endParaRPr sz="280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gcaf9980a82_0_17"/>
          <p:cNvSpPr txBox="1">
            <a:spLocks noGrp="1"/>
          </p:cNvSpPr>
          <p:nvPr>
            <p:ph type="body" idx="1"/>
          </p:nvPr>
        </p:nvSpPr>
        <p:spPr>
          <a:xfrm>
            <a:off x="2003755" y="4183930"/>
            <a:ext cx="6558000" cy="9135000"/>
          </a:xfrm>
          <a:prstGeom prst="rect">
            <a:avLst/>
          </a:prstGeom>
          <a:noFill/>
          <a:ln>
            <a:noFill/>
          </a:ln>
        </p:spPr>
        <p:txBody>
          <a:bodyPr spcFirstLastPara="1" wrap="square" lIns="91425" tIns="45700" rIns="91425" bIns="45700" anchor="t" anchorCtr="0">
            <a:normAutofit/>
          </a:bodyPr>
          <a:lstStyle/>
          <a:p>
            <a:pPr marL="0" lvl="0" indent="0" algn="ctr" rtl="0">
              <a:lnSpc>
                <a:spcPct val="100000"/>
              </a:lnSpc>
              <a:spcBef>
                <a:spcPts val="0"/>
              </a:spcBef>
              <a:spcAft>
                <a:spcPts val="0"/>
              </a:spcAft>
              <a:buClr>
                <a:schemeClr val="dk1"/>
              </a:buClr>
              <a:buSzPts val="4800"/>
              <a:buNone/>
            </a:pPr>
            <a:r>
              <a:rPr lang="en-US"/>
              <a:t>GAME RULES</a:t>
            </a:r>
            <a:endParaRPr/>
          </a:p>
        </p:txBody>
      </p:sp>
      <p:sp>
        <p:nvSpPr>
          <p:cNvPr id="224" name="Google Shape;224;gcaf9980a82_0_17"/>
          <p:cNvSpPr txBox="1"/>
          <p:nvPr/>
        </p:nvSpPr>
        <p:spPr>
          <a:xfrm>
            <a:off x="9779095" y="4183930"/>
            <a:ext cx="14308800" cy="7662900"/>
          </a:xfrm>
          <a:prstGeom prst="rect">
            <a:avLst/>
          </a:prstGeom>
          <a:noFill/>
          <a:ln>
            <a:noFill/>
          </a:ln>
        </p:spPr>
        <p:txBody>
          <a:bodyPr spcFirstLastPara="1" wrap="square" lIns="91425" tIns="45700" rIns="91425" bIns="45700" anchor="t" anchorCtr="0">
            <a:normAutofit/>
          </a:bodyPr>
          <a:lstStyle/>
          <a:p>
            <a:pPr marL="457200" marR="0" lvl="0" indent="-457200" algn="l" rtl="0">
              <a:lnSpc>
                <a:spcPct val="100000"/>
              </a:lnSpc>
              <a:spcBef>
                <a:spcPts val="0"/>
              </a:spcBef>
              <a:spcAft>
                <a:spcPts val="0"/>
              </a:spcAft>
              <a:buClr>
                <a:schemeClr val="dk1"/>
              </a:buClr>
              <a:buSzPts val="2800"/>
              <a:buFont typeface="Arial"/>
              <a:buChar char="•"/>
            </a:pPr>
            <a:r>
              <a:rPr lang="en-US" sz="2800" b="0" i="0" u="none" strike="noStrike" cap="none">
                <a:solidFill>
                  <a:schemeClr val="dk1"/>
                </a:solidFill>
                <a:latin typeface="Helvetica Neue"/>
                <a:ea typeface="Helvetica Neue"/>
                <a:cs typeface="Helvetica Neue"/>
                <a:sym typeface="Helvetica Neue"/>
              </a:rPr>
              <a:t>The player must collect the small statues that appear on screen before time runs out.</a:t>
            </a:r>
            <a:endParaRPr sz="2800" b="0" i="0" u="none" strike="noStrike" cap="none">
              <a:solidFill>
                <a:schemeClr val="dk1"/>
              </a:solidFill>
              <a:latin typeface="Helvetica Neue"/>
              <a:ea typeface="Helvetica Neue"/>
              <a:cs typeface="Helvetica Neue"/>
              <a:sym typeface="Helvetica Neue"/>
            </a:endParaRPr>
          </a:p>
          <a:p>
            <a:pPr marL="457200" marR="0" lvl="0" indent="-457200" algn="l" rtl="0">
              <a:lnSpc>
                <a:spcPct val="100000"/>
              </a:lnSpc>
              <a:spcBef>
                <a:spcPts val="1200"/>
              </a:spcBef>
              <a:spcAft>
                <a:spcPts val="0"/>
              </a:spcAft>
              <a:buClr>
                <a:schemeClr val="dk1"/>
              </a:buClr>
              <a:buSzPts val="2800"/>
              <a:buFont typeface="Arial"/>
              <a:buChar char="•"/>
            </a:pPr>
            <a:r>
              <a:rPr lang="en-US" sz="2800" b="0" i="0" u="none" strike="noStrike" cap="none">
                <a:solidFill>
                  <a:schemeClr val="dk1"/>
                </a:solidFill>
                <a:latin typeface="Helvetica Neue"/>
                <a:ea typeface="Helvetica Neue"/>
                <a:cs typeface="Helvetica Neue"/>
                <a:sym typeface="Helvetica Neue"/>
              </a:rPr>
              <a:t>The initial time is set at 30 seconds.</a:t>
            </a:r>
            <a:endParaRPr/>
          </a:p>
          <a:p>
            <a:pPr marL="457200" marR="0" lvl="0" indent="-457200" algn="l" rtl="0">
              <a:lnSpc>
                <a:spcPct val="100000"/>
              </a:lnSpc>
              <a:spcBef>
                <a:spcPts val="1200"/>
              </a:spcBef>
              <a:spcAft>
                <a:spcPts val="0"/>
              </a:spcAft>
              <a:buClr>
                <a:schemeClr val="dk1"/>
              </a:buClr>
              <a:buSzPts val="2800"/>
              <a:buFont typeface="Arial"/>
              <a:buChar char="•"/>
            </a:pPr>
            <a:r>
              <a:rPr lang="en-US" sz="2800" b="0" i="0" u="none" strike="noStrike" cap="none">
                <a:solidFill>
                  <a:schemeClr val="dk1"/>
                </a:solidFill>
                <a:latin typeface="Helvetica Neue"/>
                <a:ea typeface="Helvetica Neue"/>
                <a:cs typeface="Helvetica Neue"/>
                <a:sym typeface="Helvetica Neue"/>
              </a:rPr>
              <a:t>The game is over when there is no time remaining.</a:t>
            </a:r>
            <a:endParaRPr sz="2800" b="0" i="0" u="none" strike="noStrike" cap="none">
              <a:solidFill>
                <a:schemeClr val="dk1"/>
              </a:solidFill>
              <a:latin typeface="Helvetica Neue"/>
              <a:ea typeface="Helvetica Neue"/>
              <a:cs typeface="Helvetica Neue"/>
              <a:sym typeface="Helvetica Neue"/>
            </a:endParaRPr>
          </a:p>
          <a:p>
            <a:pPr marL="457200" marR="0" lvl="0" indent="-457200" algn="l" rtl="0">
              <a:lnSpc>
                <a:spcPct val="100000"/>
              </a:lnSpc>
              <a:spcBef>
                <a:spcPts val="1200"/>
              </a:spcBef>
              <a:spcAft>
                <a:spcPts val="0"/>
              </a:spcAft>
              <a:buClr>
                <a:schemeClr val="dk1"/>
              </a:buClr>
              <a:buSzPts val="2800"/>
              <a:buFont typeface="Arial"/>
              <a:buChar char="•"/>
            </a:pPr>
            <a:r>
              <a:rPr lang="en-US" sz="2800" b="0" i="0" u="none" strike="noStrike" cap="none">
                <a:solidFill>
                  <a:schemeClr val="dk1"/>
                </a:solidFill>
                <a:latin typeface="Helvetica Neue"/>
                <a:ea typeface="Helvetica Neue"/>
                <a:cs typeface="Helvetica Neue"/>
                <a:sym typeface="Helvetica Neue"/>
              </a:rPr>
              <a:t>For every five statues collected, the Player Level increases and 15 seconds are added to the time.</a:t>
            </a:r>
            <a:endParaRPr sz="2800" b="0" i="0" u="none" strike="noStrike" cap="none">
              <a:solidFill>
                <a:schemeClr val="dk1"/>
              </a:solidFill>
              <a:latin typeface="Helvetica Neue"/>
              <a:ea typeface="Helvetica Neue"/>
              <a:cs typeface="Helvetica Neue"/>
              <a:sym typeface="Helvetica Neue"/>
            </a:endParaRPr>
          </a:p>
          <a:p>
            <a:pPr marL="457200" marR="0" lvl="0" indent="-457200" algn="l" rtl="0">
              <a:lnSpc>
                <a:spcPct val="100000"/>
              </a:lnSpc>
              <a:spcBef>
                <a:spcPts val="1200"/>
              </a:spcBef>
              <a:spcAft>
                <a:spcPts val="0"/>
              </a:spcAft>
              <a:buClr>
                <a:schemeClr val="dk1"/>
              </a:buClr>
              <a:buSzPts val="2800"/>
              <a:buFont typeface="Arial"/>
              <a:buChar char="•"/>
            </a:pPr>
            <a:r>
              <a:rPr lang="en-US" sz="2800" b="0" i="0" u="none" strike="noStrike" cap="none">
                <a:solidFill>
                  <a:schemeClr val="dk1"/>
                </a:solidFill>
                <a:latin typeface="Helvetica Neue"/>
                <a:ea typeface="Helvetica Neue"/>
                <a:cs typeface="Helvetica Neue"/>
                <a:sym typeface="Helvetica Neue"/>
              </a:rPr>
              <a:t>The player starts at Player Level 1, and the maximum Level a player can reach is Player Level 5.</a:t>
            </a:r>
            <a:endParaRPr sz="2800" b="0" i="0" u="none" strike="noStrike" cap="none">
              <a:solidFill>
                <a:schemeClr val="dk1"/>
              </a:solidFill>
              <a:latin typeface="Helvetica Neue"/>
              <a:ea typeface="Helvetica Neue"/>
              <a:cs typeface="Helvetica Neue"/>
              <a:sym typeface="Helvetica Neue"/>
            </a:endParaRPr>
          </a:p>
          <a:p>
            <a:pPr marL="457200" marR="0" lvl="0" indent="-457200" algn="l" rtl="0">
              <a:lnSpc>
                <a:spcPct val="100000"/>
              </a:lnSpc>
              <a:spcBef>
                <a:spcPts val="1200"/>
              </a:spcBef>
              <a:spcAft>
                <a:spcPts val="0"/>
              </a:spcAft>
              <a:buClr>
                <a:schemeClr val="dk1"/>
              </a:buClr>
              <a:buSzPts val="2800"/>
              <a:buFont typeface="Arial"/>
              <a:buChar char="•"/>
            </a:pPr>
            <a:r>
              <a:rPr lang="en-US" sz="2800" b="0" i="0" u="none" strike="noStrike" cap="none">
                <a:solidFill>
                  <a:schemeClr val="dk1"/>
                </a:solidFill>
                <a:latin typeface="Helvetica Neue"/>
                <a:ea typeface="Helvetica Neue"/>
                <a:cs typeface="Helvetica Neue"/>
                <a:sym typeface="Helvetica Neue"/>
              </a:rPr>
              <a:t>There are three statues in the scenario that change position periodically.</a:t>
            </a:r>
            <a:endParaRPr sz="2800" b="0" i="0" u="none" strike="noStrike" cap="none">
              <a:solidFill>
                <a:schemeClr val="dk1"/>
              </a:solidFill>
              <a:latin typeface="Helvetica Neue"/>
              <a:ea typeface="Helvetica Neue"/>
              <a:cs typeface="Helvetica Neue"/>
              <a:sym typeface="Helvetica Neue"/>
            </a:endParaRPr>
          </a:p>
          <a:p>
            <a:pPr marL="457200" marR="0" lvl="0" indent="-457200" algn="l" rtl="0">
              <a:lnSpc>
                <a:spcPct val="100000"/>
              </a:lnSpc>
              <a:spcBef>
                <a:spcPts val="1200"/>
              </a:spcBef>
              <a:spcAft>
                <a:spcPts val="0"/>
              </a:spcAft>
              <a:buClr>
                <a:schemeClr val="dk1"/>
              </a:buClr>
              <a:buSzPts val="2800"/>
              <a:buFont typeface="Arial"/>
              <a:buChar char="•"/>
            </a:pPr>
            <a:r>
              <a:rPr lang="en-US" sz="2800" b="0" i="0" u="none" strike="noStrike" cap="none">
                <a:solidFill>
                  <a:schemeClr val="dk1"/>
                </a:solidFill>
                <a:latin typeface="Helvetica Neue"/>
                <a:ea typeface="Helvetica Neue"/>
                <a:cs typeface="Helvetica Neue"/>
                <a:sym typeface="Helvetica Neue"/>
              </a:rPr>
              <a:t>When a statue appears in a position, it will stay there for a period of time that depends on the current Player Level. The number of seconds it takes a statue to change position is the result of the expression “6 – Level”.</a:t>
            </a:r>
            <a:endParaRPr sz="2800" b="0" i="0" u="none" strike="noStrike" cap="none">
              <a:solidFill>
                <a:schemeClr val="dk1"/>
              </a:solidFill>
              <a:latin typeface="Helvetica Neue"/>
              <a:ea typeface="Helvetica Neue"/>
              <a:cs typeface="Helvetica Neue"/>
              <a:sym typeface="Helvetica Neue"/>
            </a:endParaRPr>
          </a:p>
          <a:p>
            <a:pPr marL="457200" marR="0" lvl="0" indent="-457200" algn="l" rtl="0">
              <a:lnSpc>
                <a:spcPct val="100000"/>
              </a:lnSpc>
              <a:spcBef>
                <a:spcPts val="1200"/>
              </a:spcBef>
              <a:spcAft>
                <a:spcPts val="0"/>
              </a:spcAft>
              <a:buClr>
                <a:schemeClr val="dk1"/>
              </a:buClr>
              <a:buSzPts val="2800"/>
              <a:buFont typeface="Arial"/>
              <a:buChar char="•"/>
            </a:pPr>
            <a:r>
              <a:rPr lang="en-US" sz="2800" b="0" i="0" u="none" strike="noStrike" cap="none">
                <a:solidFill>
                  <a:schemeClr val="dk1"/>
                </a:solidFill>
                <a:latin typeface="Helvetica Neue"/>
                <a:ea typeface="Helvetica Neue"/>
                <a:cs typeface="Helvetica Neue"/>
                <a:sym typeface="Helvetica Neue"/>
              </a:rPr>
              <a:t>When the player gets a statue, another one is spawned.</a:t>
            </a:r>
            <a:endParaRPr sz="2800" b="0" i="0" u="none" strike="noStrike" cap="none">
              <a:solidFill>
                <a:schemeClr val="dk1"/>
              </a:solidFill>
              <a:latin typeface="Helvetica Neue"/>
              <a:ea typeface="Helvetica Neue"/>
              <a:cs typeface="Helvetica Neue"/>
              <a:sym typeface="Helvetica Neue"/>
            </a:endParaRPr>
          </a:p>
          <a:p>
            <a:pPr marL="457200" marR="0" lvl="0" indent="-457200" algn="l" rtl="0">
              <a:lnSpc>
                <a:spcPct val="100000"/>
              </a:lnSpc>
              <a:spcBef>
                <a:spcPts val="1200"/>
              </a:spcBef>
              <a:spcAft>
                <a:spcPts val="0"/>
              </a:spcAft>
              <a:buClr>
                <a:schemeClr val="dk1"/>
              </a:buClr>
              <a:buSzPts val="2800"/>
              <a:buFont typeface="Arial"/>
              <a:buChar char="•"/>
            </a:pPr>
            <a:r>
              <a:rPr lang="en-US" sz="2800" b="0" i="0" u="none" strike="noStrike" cap="none">
                <a:solidFill>
                  <a:schemeClr val="dk1"/>
                </a:solidFill>
                <a:latin typeface="Helvetica Neue"/>
                <a:ea typeface="Helvetica Neue"/>
                <a:cs typeface="Helvetica Neue"/>
                <a:sym typeface="Helvetica Neue"/>
              </a:rPr>
              <a:t>The score for a statue collected is determined by the expression “10 x Level”.</a:t>
            </a:r>
            <a:endParaRPr sz="2800" b="0" i="0" u="none" strike="noStrike" cap="none">
              <a:solidFill>
                <a:schemeClr val="dk1"/>
              </a:solidFill>
              <a:latin typeface="Helvetica Neue"/>
              <a:ea typeface="Helvetica Neue"/>
              <a:cs typeface="Helvetica Neue"/>
              <a:sym typeface="Helvetica Neue"/>
            </a:endParaRPr>
          </a:p>
          <a:p>
            <a:pPr marL="457200" marR="0" lvl="0" indent="-457200" algn="l" rtl="0">
              <a:lnSpc>
                <a:spcPct val="100000"/>
              </a:lnSpc>
              <a:spcBef>
                <a:spcPts val="1200"/>
              </a:spcBef>
              <a:spcAft>
                <a:spcPts val="0"/>
              </a:spcAft>
              <a:buClr>
                <a:schemeClr val="dk1"/>
              </a:buClr>
              <a:buSzPts val="2800"/>
              <a:buFont typeface="Arial"/>
              <a:buChar char="•"/>
            </a:pPr>
            <a:r>
              <a:rPr lang="en-US" sz="2800" b="0" i="0" u="none" strike="noStrike" cap="none">
                <a:solidFill>
                  <a:schemeClr val="dk1"/>
                </a:solidFill>
                <a:latin typeface="Helvetica Neue"/>
                <a:ea typeface="Helvetica Neue"/>
                <a:cs typeface="Helvetica Neue"/>
                <a:sym typeface="Helvetica Neue"/>
              </a:rPr>
              <a:t>The time, score, and Player Level values will be drawn on the screen. </a:t>
            </a:r>
            <a:endParaRPr sz="2800" b="0" i="0" u="none" strike="noStrike" cap="none">
              <a:solidFill>
                <a:schemeClr val="dk1"/>
              </a:solidFill>
              <a:latin typeface="Helvetica Neue"/>
              <a:ea typeface="Helvetica Neue"/>
              <a:cs typeface="Helvetica Neue"/>
              <a:sym typeface="Helvetica Neue"/>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5"/>
          <p:cNvSpPr txBox="1">
            <a:spLocks noGrp="1"/>
          </p:cNvSpPr>
          <p:nvPr>
            <p:ph type="title"/>
          </p:nvPr>
        </p:nvSpPr>
        <p:spPr>
          <a:xfrm>
            <a:off x="1676400" y="105786"/>
            <a:ext cx="21031199" cy="2651126"/>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00000"/>
              </a:buClr>
              <a:buSzPts val="2500"/>
              <a:buFont typeface="Helvetica Neue"/>
              <a:buNone/>
            </a:pPr>
            <a:r>
              <a:rPr lang="en-US"/>
              <a:t>LECTURE GOALS AND OUTCOMES</a:t>
            </a:r>
            <a:br>
              <a:rPr lang="en-US"/>
            </a:br>
            <a:endParaRPr/>
          </a:p>
        </p:txBody>
      </p:sp>
      <p:sp>
        <p:nvSpPr>
          <p:cNvPr id="66" name="Google Shape;66;p5"/>
          <p:cNvSpPr txBox="1">
            <a:spLocks noGrp="1"/>
          </p:cNvSpPr>
          <p:nvPr>
            <p:ph type="body" idx="1"/>
          </p:nvPr>
        </p:nvSpPr>
        <p:spPr>
          <a:xfrm>
            <a:off x="1752108" y="4766538"/>
            <a:ext cx="9438184" cy="8949462"/>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rgbClr val="000000"/>
              </a:buClr>
              <a:buSzPts val="2800"/>
              <a:buNone/>
            </a:pPr>
            <a:r>
              <a:rPr lang="en-US" sz="2800">
                <a:solidFill>
                  <a:srgbClr val="000000"/>
                </a:solidFill>
              </a:rPr>
              <a:t>The goals of this lecture are to</a:t>
            </a:r>
            <a:endParaRPr sz="2800"/>
          </a:p>
          <a:p>
            <a:pPr marL="457200" lvl="0" indent="-457200" algn="l" rtl="0">
              <a:lnSpc>
                <a:spcPct val="100000"/>
              </a:lnSpc>
              <a:spcBef>
                <a:spcPts val="2000"/>
              </a:spcBef>
              <a:spcAft>
                <a:spcPts val="0"/>
              </a:spcAft>
              <a:buClr>
                <a:schemeClr val="dk1"/>
              </a:buClr>
              <a:buSzPts val="2800"/>
              <a:buFont typeface="Arial"/>
              <a:buChar char="•"/>
            </a:pPr>
            <a:r>
              <a:rPr lang="en-US" sz="2800"/>
              <a:t>Identify the Gameplay Framework classes</a:t>
            </a:r>
            <a:endParaRPr sz="2800"/>
          </a:p>
          <a:p>
            <a:pPr marL="457200" lvl="0" indent="-457200" algn="l" rtl="0">
              <a:lnSpc>
                <a:spcPct val="100000"/>
              </a:lnSpc>
              <a:spcBef>
                <a:spcPts val="1200"/>
              </a:spcBef>
              <a:spcAft>
                <a:spcPts val="0"/>
              </a:spcAft>
              <a:buClr>
                <a:schemeClr val="dk1"/>
              </a:buClr>
              <a:buSzPts val="2800"/>
              <a:buFont typeface="Arial"/>
              <a:buChar char="•"/>
            </a:pPr>
            <a:r>
              <a:rPr lang="en-US" sz="2800"/>
              <a:t>Present the Game Mode class and its default classes</a:t>
            </a:r>
            <a:endParaRPr sz="2800"/>
          </a:p>
          <a:p>
            <a:pPr marL="457200" lvl="0" indent="-457200" algn="l" rtl="0">
              <a:lnSpc>
                <a:spcPct val="100000"/>
              </a:lnSpc>
              <a:spcBef>
                <a:spcPts val="1200"/>
              </a:spcBef>
              <a:spcAft>
                <a:spcPts val="0"/>
              </a:spcAft>
              <a:buClr>
                <a:schemeClr val="dk1"/>
              </a:buClr>
              <a:buSzPts val="2800"/>
              <a:buFont typeface="Arial"/>
              <a:buChar char="•"/>
            </a:pPr>
            <a:r>
              <a:rPr lang="en-US" sz="2800"/>
              <a:t>Explain the Player Controller and Player State classes</a:t>
            </a:r>
            <a:endParaRPr sz="2800"/>
          </a:p>
          <a:p>
            <a:pPr marL="457200" lvl="0" indent="-457200" algn="l" rtl="0">
              <a:lnSpc>
                <a:spcPct val="100000"/>
              </a:lnSpc>
              <a:spcBef>
                <a:spcPts val="1200"/>
              </a:spcBef>
              <a:spcAft>
                <a:spcPts val="0"/>
              </a:spcAft>
              <a:buClr>
                <a:schemeClr val="dk1"/>
              </a:buClr>
              <a:buSzPts val="2800"/>
              <a:buFont typeface="Arial"/>
              <a:buChar char="•"/>
            </a:pPr>
            <a:r>
              <a:rPr lang="en-US" sz="2800"/>
              <a:t>Present the Pawn class and some subclasses</a:t>
            </a:r>
            <a:endParaRPr sz="2800"/>
          </a:p>
          <a:p>
            <a:pPr marL="457200" lvl="0" indent="-457200" algn="l" rtl="0">
              <a:lnSpc>
                <a:spcPct val="100000"/>
              </a:lnSpc>
              <a:spcBef>
                <a:spcPts val="1200"/>
              </a:spcBef>
              <a:spcAft>
                <a:spcPts val="0"/>
              </a:spcAft>
              <a:buClr>
                <a:schemeClr val="dk1"/>
              </a:buClr>
              <a:buSzPts val="2800"/>
              <a:buFont typeface="Arial"/>
              <a:buChar char="•"/>
            </a:pPr>
            <a:r>
              <a:rPr lang="en-US" sz="2800"/>
              <a:t>Introduce the Game Instance and Game Session classes</a:t>
            </a:r>
            <a:endParaRPr sz="2800"/>
          </a:p>
        </p:txBody>
      </p:sp>
      <p:sp>
        <p:nvSpPr>
          <p:cNvPr id="67" name="Google Shape;67;p5"/>
          <p:cNvSpPr txBox="1">
            <a:spLocks noGrp="1"/>
          </p:cNvSpPr>
          <p:nvPr>
            <p:ph type="body" idx="2"/>
          </p:nvPr>
        </p:nvSpPr>
        <p:spPr>
          <a:xfrm>
            <a:off x="13454823" y="4766538"/>
            <a:ext cx="9438184" cy="8949462"/>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rgbClr val="000000"/>
              </a:buClr>
              <a:buSzPts val="2800"/>
              <a:buNone/>
            </a:pPr>
            <a:r>
              <a:rPr lang="en-US" sz="2800">
                <a:solidFill>
                  <a:srgbClr val="000000"/>
                </a:solidFill>
              </a:rPr>
              <a:t>By the end of this lecture you will be able to</a:t>
            </a:r>
            <a:endParaRPr sz="2800"/>
          </a:p>
          <a:p>
            <a:pPr marL="457200" lvl="0" indent="-457200" algn="l" rtl="0">
              <a:lnSpc>
                <a:spcPct val="100000"/>
              </a:lnSpc>
              <a:spcBef>
                <a:spcPts val="2000"/>
              </a:spcBef>
              <a:spcAft>
                <a:spcPts val="0"/>
              </a:spcAft>
              <a:buClr>
                <a:schemeClr val="dk1"/>
              </a:buClr>
              <a:buSzPts val="2800"/>
              <a:buFont typeface="Arial"/>
              <a:buChar char="•"/>
            </a:pPr>
            <a:r>
              <a:rPr lang="en-US" sz="2800"/>
              <a:t>Identify the common classes of the Gameplay Framework</a:t>
            </a:r>
            <a:endParaRPr sz="2800"/>
          </a:p>
          <a:p>
            <a:pPr marL="457200" lvl="0" indent="-457200" algn="l" rtl="0">
              <a:lnSpc>
                <a:spcPct val="100000"/>
              </a:lnSpc>
              <a:spcBef>
                <a:spcPts val="1200"/>
              </a:spcBef>
              <a:spcAft>
                <a:spcPts val="0"/>
              </a:spcAft>
              <a:buClr>
                <a:schemeClr val="dk1"/>
              </a:buClr>
              <a:buSzPts val="2800"/>
              <a:buFont typeface="Arial"/>
              <a:buChar char="•"/>
            </a:pPr>
            <a:r>
              <a:rPr lang="en-US" sz="2800"/>
              <a:t>Understand the relationship between the Game Mode and Game State</a:t>
            </a:r>
            <a:endParaRPr sz="2800"/>
          </a:p>
          <a:p>
            <a:pPr marL="457200" lvl="0" indent="-457200" algn="l" rtl="0">
              <a:lnSpc>
                <a:spcPct val="100000"/>
              </a:lnSpc>
              <a:spcBef>
                <a:spcPts val="1200"/>
              </a:spcBef>
              <a:spcAft>
                <a:spcPts val="0"/>
              </a:spcAft>
              <a:buClr>
                <a:schemeClr val="dk1"/>
              </a:buClr>
              <a:buSzPts val="2800"/>
              <a:buFont typeface="Arial"/>
              <a:buChar char="•"/>
            </a:pPr>
            <a:r>
              <a:rPr lang="en-US" sz="2800"/>
              <a:t>Understand the relationship between the Player Controller and Player State</a:t>
            </a:r>
            <a:endParaRPr sz="2800"/>
          </a:p>
          <a:p>
            <a:pPr marL="457200" lvl="0" indent="-457200" algn="l" rtl="0">
              <a:lnSpc>
                <a:spcPct val="100000"/>
              </a:lnSpc>
              <a:spcBef>
                <a:spcPts val="1200"/>
              </a:spcBef>
              <a:spcAft>
                <a:spcPts val="0"/>
              </a:spcAft>
              <a:buClr>
                <a:schemeClr val="dk1"/>
              </a:buClr>
              <a:buSzPts val="2800"/>
              <a:buFont typeface="Arial"/>
              <a:buChar char="•"/>
            </a:pPr>
            <a:r>
              <a:rPr lang="en-US" sz="2800"/>
              <a:t>Know how to possess a Pawn using a Controller</a:t>
            </a:r>
            <a:endParaRPr sz="2800"/>
          </a:p>
          <a:p>
            <a:pPr marL="457200" lvl="0" indent="-457200" algn="l" rtl="0">
              <a:lnSpc>
                <a:spcPct val="100000"/>
              </a:lnSpc>
              <a:spcBef>
                <a:spcPts val="1200"/>
              </a:spcBef>
              <a:spcAft>
                <a:spcPts val="0"/>
              </a:spcAft>
              <a:buClr>
                <a:schemeClr val="dk1"/>
              </a:buClr>
              <a:buSzPts val="2800"/>
              <a:buFont typeface="Arial"/>
              <a:buChar char="•"/>
            </a:pPr>
            <a:r>
              <a:rPr lang="en-US" sz="2800"/>
              <a:t>Draw simple information using the HUD class</a:t>
            </a:r>
            <a:endParaRPr sz="280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gcaf9980a82_0_22"/>
          <p:cNvSpPr txBox="1">
            <a:spLocks noGrp="1"/>
          </p:cNvSpPr>
          <p:nvPr>
            <p:ph type="title"/>
          </p:nvPr>
        </p:nvSpPr>
        <p:spPr>
          <a:xfrm>
            <a:off x="1679576" y="914399"/>
            <a:ext cx="9046200" cy="43656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5000"/>
              <a:buFont typeface="Helvetica Neue"/>
              <a:buNone/>
            </a:pPr>
            <a:r>
              <a:rPr lang="en-US"/>
              <a:t>CREATING THE PROJECT</a:t>
            </a:r>
            <a:endParaRPr/>
          </a:p>
        </p:txBody>
      </p:sp>
      <p:sp>
        <p:nvSpPr>
          <p:cNvPr id="230" name="Google Shape;230;gcaf9980a82_0_22"/>
          <p:cNvSpPr txBox="1">
            <a:spLocks noGrp="1"/>
          </p:cNvSpPr>
          <p:nvPr>
            <p:ph type="body" idx="2"/>
          </p:nvPr>
        </p:nvSpPr>
        <p:spPr>
          <a:xfrm>
            <a:off x="1680125" y="5943600"/>
            <a:ext cx="5840100" cy="76629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dk1"/>
              </a:buClr>
              <a:buSzPts val="2800"/>
              <a:buNone/>
            </a:pPr>
            <a:r>
              <a:rPr lang="en-US" sz="2800"/>
              <a:t>Create a new project using the </a:t>
            </a:r>
            <a:r>
              <a:rPr lang="en-US" sz="2800" b="1"/>
              <a:t>Third Person</a:t>
            </a:r>
            <a:r>
              <a:rPr lang="en-US" sz="2800"/>
              <a:t> template</a:t>
            </a:r>
            <a:r>
              <a:rPr lang="en-US" sz="2800" b="1"/>
              <a:t> </a:t>
            </a:r>
            <a:r>
              <a:rPr lang="en-US" sz="2800"/>
              <a:t>with </a:t>
            </a:r>
            <a:r>
              <a:rPr lang="en-US" sz="2800" b="1"/>
              <a:t>starter content</a:t>
            </a:r>
            <a:r>
              <a:rPr lang="en-US" sz="2800"/>
              <a:t>.</a:t>
            </a:r>
            <a:endParaRPr/>
          </a:p>
          <a:p>
            <a:pPr marL="0" lvl="0" indent="0" algn="l" rtl="0">
              <a:lnSpc>
                <a:spcPct val="100000"/>
              </a:lnSpc>
              <a:spcBef>
                <a:spcPts val="2000"/>
              </a:spcBef>
              <a:spcAft>
                <a:spcPts val="0"/>
              </a:spcAft>
              <a:buClr>
                <a:schemeClr val="dk1"/>
              </a:buClr>
              <a:buSzPts val="2800"/>
              <a:buNone/>
            </a:pPr>
            <a:r>
              <a:rPr lang="en-US" sz="2800"/>
              <a:t>Remove the Static Mesh and Text Render Actors that are in the middle of the scene, leaving only the floor and side walls, as seen in the bottom image on the right.</a:t>
            </a:r>
            <a:endParaRPr/>
          </a:p>
          <a:p>
            <a:pPr marL="0" lvl="0" indent="0" algn="l" rtl="0">
              <a:lnSpc>
                <a:spcPct val="100000"/>
              </a:lnSpc>
              <a:spcBef>
                <a:spcPts val="2000"/>
              </a:spcBef>
              <a:spcAft>
                <a:spcPts val="0"/>
              </a:spcAft>
              <a:buClr>
                <a:schemeClr val="dk1"/>
              </a:buClr>
              <a:buSzPts val="2800"/>
              <a:buNone/>
            </a:pPr>
            <a:r>
              <a:rPr lang="en-US" sz="2800"/>
              <a:t>In the </a:t>
            </a:r>
            <a:r>
              <a:rPr lang="en-US" sz="2800" b="1"/>
              <a:t>Content Browser</a:t>
            </a:r>
            <a:r>
              <a:rPr lang="en-US" sz="2800"/>
              <a:t>, create a new folder with your </a:t>
            </a:r>
            <a:endParaRPr sz="2800"/>
          </a:p>
          <a:p>
            <a:pPr marL="0" lvl="0" indent="0" algn="l" rtl="0">
              <a:lnSpc>
                <a:spcPct val="100000"/>
              </a:lnSpc>
              <a:spcBef>
                <a:spcPts val="2000"/>
              </a:spcBef>
              <a:spcAft>
                <a:spcPts val="0"/>
              </a:spcAft>
              <a:buClr>
                <a:schemeClr val="dk1"/>
              </a:buClr>
              <a:buSzPts val="2800"/>
              <a:buNone/>
            </a:pPr>
            <a:r>
              <a:rPr lang="en-US" sz="2800" b="1"/>
              <a:t>&lt;Student Number&gt;</a:t>
            </a:r>
            <a:r>
              <a:rPr lang="en-US" sz="2800"/>
              <a:t> that will store all new Blueprints. </a:t>
            </a:r>
            <a:endParaRPr sz="2800"/>
          </a:p>
        </p:txBody>
      </p:sp>
      <p:pic>
        <p:nvPicPr>
          <p:cNvPr id="231" name="Google Shape;231;gcaf9980a82_0_22"/>
          <p:cNvPicPr preferRelativeResize="0">
            <a:picLocks noGrp="1"/>
          </p:cNvPicPr>
          <p:nvPr>
            <p:ph type="body" idx="1"/>
          </p:nvPr>
        </p:nvPicPr>
        <p:blipFill rotWithShape="1">
          <a:blip r:embed="rId3">
            <a:alphaModFix/>
          </a:blip>
          <a:srcRect/>
          <a:stretch/>
        </p:blipFill>
        <p:spPr>
          <a:xfrm>
            <a:off x="13801045" y="197998"/>
            <a:ext cx="8902800" cy="6660000"/>
          </a:xfrm>
          <a:prstGeom prst="rect">
            <a:avLst/>
          </a:prstGeom>
          <a:noFill/>
          <a:ln>
            <a:noFill/>
          </a:ln>
        </p:spPr>
      </p:pic>
      <p:pic>
        <p:nvPicPr>
          <p:cNvPr id="232" name="Google Shape;232;gcaf9980a82_0_22"/>
          <p:cNvPicPr preferRelativeResize="0"/>
          <p:nvPr/>
        </p:nvPicPr>
        <p:blipFill rotWithShape="1">
          <a:blip r:embed="rId4">
            <a:alphaModFix/>
          </a:blip>
          <a:srcRect/>
          <a:stretch/>
        </p:blipFill>
        <p:spPr>
          <a:xfrm>
            <a:off x="13484533" y="7284724"/>
            <a:ext cx="9535856" cy="5782482"/>
          </a:xfrm>
          <a:prstGeom prst="rect">
            <a:avLst/>
          </a:prstGeom>
          <a:noFill/>
          <a:ln>
            <a:noFill/>
          </a:ln>
        </p:spPr>
      </p:pic>
      <p:pic>
        <p:nvPicPr>
          <p:cNvPr id="233" name="Google Shape;233;gcaf9980a82_0_22"/>
          <p:cNvPicPr preferRelativeResize="0"/>
          <p:nvPr/>
        </p:nvPicPr>
        <p:blipFill rotWithShape="1">
          <a:blip r:embed="rId5">
            <a:alphaModFix/>
          </a:blip>
          <a:srcRect t="56436" r="87811" b="19264"/>
          <a:stretch/>
        </p:blipFill>
        <p:spPr>
          <a:xfrm>
            <a:off x="7956409" y="7284724"/>
            <a:ext cx="5350075" cy="5999692"/>
          </a:xfrm>
          <a:prstGeom prst="rect">
            <a:avLst/>
          </a:prstGeom>
          <a:noFill/>
          <a:ln>
            <a:noFill/>
          </a:ln>
        </p:spPr>
      </p:pic>
      <p:cxnSp>
        <p:nvCxnSpPr>
          <p:cNvPr id="234" name="Google Shape;234;gcaf9980a82_0_22"/>
          <p:cNvCxnSpPr/>
          <p:nvPr/>
        </p:nvCxnSpPr>
        <p:spPr>
          <a:xfrm rot="10800000" flipH="1">
            <a:off x="4913825" y="10895975"/>
            <a:ext cx="3738900" cy="726300"/>
          </a:xfrm>
          <a:prstGeom prst="straightConnector1">
            <a:avLst/>
          </a:prstGeom>
          <a:noFill/>
          <a:ln w="38100" cap="flat" cmpd="sng">
            <a:solidFill>
              <a:srgbClr val="FF0000"/>
            </a:solidFill>
            <a:prstDash val="solid"/>
            <a:round/>
            <a:headEnd type="none" w="med" len="med"/>
            <a:tailEnd type="triangle" w="med" len="med"/>
          </a:ln>
        </p:spPr>
      </p:cxn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gcaf9980a82_0_29"/>
          <p:cNvSpPr txBox="1">
            <a:spLocks noGrp="1"/>
          </p:cNvSpPr>
          <p:nvPr>
            <p:ph type="title"/>
          </p:nvPr>
        </p:nvSpPr>
        <p:spPr>
          <a:xfrm>
            <a:off x="1679576" y="914399"/>
            <a:ext cx="9046200" cy="43656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5000"/>
              <a:buFont typeface="Helvetica Neue"/>
              <a:buNone/>
            </a:pPr>
            <a:r>
              <a:rPr lang="en-US"/>
              <a:t>BP_GUIDE_GAMEMODE</a:t>
            </a:r>
            <a:endParaRPr/>
          </a:p>
        </p:txBody>
      </p:sp>
      <p:sp>
        <p:nvSpPr>
          <p:cNvPr id="240" name="Google Shape;240;gcaf9980a82_0_29"/>
          <p:cNvSpPr txBox="1">
            <a:spLocks noGrp="1"/>
          </p:cNvSpPr>
          <p:nvPr>
            <p:ph type="body" idx="2"/>
          </p:nvPr>
        </p:nvSpPr>
        <p:spPr>
          <a:xfrm>
            <a:off x="1680124" y="6053049"/>
            <a:ext cx="9292800" cy="76629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dk1"/>
              </a:buClr>
              <a:buSzPts val="2800"/>
              <a:buNone/>
            </a:pPr>
            <a:r>
              <a:rPr lang="en-US" sz="2800"/>
              <a:t>Create a new Blueprint class</a:t>
            </a:r>
            <a:r>
              <a:rPr lang="en-US" sz="2800" b="1"/>
              <a:t> </a:t>
            </a:r>
            <a:r>
              <a:rPr lang="en-US" sz="2800"/>
              <a:t>and choose “</a:t>
            </a:r>
            <a:r>
              <a:rPr lang="en-US" sz="2800" b="1"/>
              <a:t>Game Mode Base</a:t>
            </a:r>
            <a:r>
              <a:rPr lang="en-US" sz="2800"/>
              <a:t>” as the parent class. Rename it “</a:t>
            </a:r>
            <a:r>
              <a:rPr lang="en-US" sz="2800" b="1"/>
              <a:t>BP_Guide_GameMode</a:t>
            </a:r>
            <a:r>
              <a:rPr lang="en-US" sz="2800"/>
              <a:t>”.</a:t>
            </a:r>
            <a:endParaRPr/>
          </a:p>
          <a:p>
            <a:pPr marL="0" lvl="0" indent="0" algn="l" rtl="0">
              <a:lnSpc>
                <a:spcPct val="100000"/>
              </a:lnSpc>
              <a:spcBef>
                <a:spcPts val="2000"/>
              </a:spcBef>
              <a:spcAft>
                <a:spcPts val="0"/>
              </a:spcAft>
              <a:buClr>
                <a:schemeClr val="dk1"/>
              </a:buClr>
              <a:buSzPts val="2800"/>
              <a:buNone/>
            </a:pPr>
            <a:r>
              <a:rPr lang="en-US" sz="2800"/>
              <a:t>Create the following </a:t>
            </a:r>
            <a:r>
              <a:rPr lang="en-US" sz="2800" b="1"/>
              <a:t>Integer </a:t>
            </a:r>
            <a:r>
              <a:rPr lang="en-US" sz="2800"/>
              <a:t>variables: </a:t>
            </a:r>
            <a:endParaRPr sz="2800"/>
          </a:p>
          <a:p>
            <a:pPr marL="457200" lvl="0" indent="-457200" algn="l" rtl="0">
              <a:lnSpc>
                <a:spcPct val="100000"/>
              </a:lnSpc>
              <a:spcBef>
                <a:spcPts val="1200"/>
              </a:spcBef>
              <a:spcAft>
                <a:spcPts val="0"/>
              </a:spcAft>
              <a:buClr>
                <a:schemeClr val="dk1"/>
              </a:buClr>
              <a:buSzPts val="2800"/>
              <a:buFont typeface="Arial"/>
              <a:buChar char="•"/>
            </a:pPr>
            <a:r>
              <a:rPr lang="en-US" sz="2800" b="1"/>
              <a:t>Level</a:t>
            </a:r>
            <a:r>
              <a:rPr lang="en-US" sz="2800"/>
              <a:t>: Stores the current Player Level in the game.</a:t>
            </a:r>
            <a:endParaRPr sz="2800"/>
          </a:p>
          <a:p>
            <a:pPr marL="457200" lvl="0" indent="-457200" algn="l" rtl="0">
              <a:lnSpc>
                <a:spcPct val="100000"/>
              </a:lnSpc>
              <a:spcBef>
                <a:spcPts val="1200"/>
              </a:spcBef>
              <a:spcAft>
                <a:spcPts val="0"/>
              </a:spcAft>
              <a:buClr>
                <a:schemeClr val="dk1"/>
              </a:buClr>
              <a:buSzPts val="2800"/>
              <a:buFont typeface="Arial"/>
              <a:buChar char="•"/>
            </a:pPr>
            <a:r>
              <a:rPr lang="en-US" sz="2800" b="1"/>
              <a:t>Score</a:t>
            </a:r>
            <a:r>
              <a:rPr lang="en-US" sz="2800"/>
              <a:t>: Stores the player’s score.</a:t>
            </a:r>
            <a:endParaRPr/>
          </a:p>
          <a:p>
            <a:pPr marL="457200" lvl="0" indent="-457200" algn="l" rtl="0">
              <a:lnSpc>
                <a:spcPct val="100000"/>
              </a:lnSpc>
              <a:spcBef>
                <a:spcPts val="1200"/>
              </a:spcBef>
              <a:spcAft>
                <a:spcPts val="0"/>
              </a:spcAft>
              <a:buClr>
                <a:schemeClr val="dk1"/>
              </a:buClr>
              <a:buSzPts val="2800"/>
              <a:buFont typeface="Arial"/>
              <a:buChar char="•"/>
            </a:pPr>
            <a:r>
              <a:rPr lang="en-US" sz="2800" b="1"/>
              <a:t>StatueCount</a:t>
            </a:r>
            <a:r>
              <a:rPr lang="en-US" sz="2800"/>
              <a:t>: Keeps track of the number of statues collected.</a:t>
            </a:r>
            <a:endParaRPr sz="2800"/>
          </a:p>
          <a:p>
            <a:pPr marL="457200" lvl="0" indent="-457200" algn="l" rtl="0">
              <a:lnSpc>
                <a:spcPct val="100000"/>
              </a:lnSpc>
              <a:spcBef>
                <a:spcPts val="1200"/>
              </a:spcBef>
              <a:spcAft>
                <a:spcPts val="0"/>
              </a:spcAft>
              <a:buClr>
                <a:schemeClr val="dk1"/>
              </a:buClr>
              <a:buSzPts val="2800"/>
              <a:buFont typeface="Arial"/>
              <a:buChar char="•"/>
            </a:pPr>
            <a:r>
              <a:rPr lang="en-US" sz="2800" b="1"/>
              <a:t>Time</a:t>
            </a:r>
            <a:r>
              <a:rPr lang="en-US" sz="2800"/>
              <a:t>: Stores the time remaining until the end of the game.</a:t>
            </a:r>
            <a:endParaRPr/>
          </a:p>
          <a:p>
            <a:pPr marL="0" lvl="0" indent="0" algn="l" rtl="0">
              <a:lnSpc>
                <a:spcPct val="100000"/>
              </a:lnSpc>
              <a:spcBef>
                <a:spcPts val="2000"/>
              </a:spcBef>
              <a:spcAft>
                <a:spcPts val="0"/>
              </a:spcAft>
              <a:buClr>
                <a:schemeClr val="dk1"/>
              </a:buClr>
              <a:buSzPts val="2800"/>
              <a:buNone/>
            </a:pPr>
            <a:r>
              <a:rPr lang="en-US" sz="2800"/>
              <a:t>Create the following </a:t>
            </a:r>
            <a:r>
              <a:rPr lang="en-US" sz="2800" b="1"/>
              <a:t>Boolean</a:t>
            </a:r>
            <a:r>
              <a:rPr lang="en-US" sz="2800"/>
              <a:t> variable:</a:t>
            </a:r>
            <a:endParaRPr sz="2800"/>
          </a:p>
          <a:p>
            <a:pPr marL="457200" lvl="0" indent="-457200" algn="l" rtl="0">
              <a:lnSpc>
                <a:spcPct val="100000"/>
              </a:lnSpc>
              <a:spcBef>
                <a:spcPts val="1200"/>
              </a:spcBef>
              <a:spcAft>
                <a:spcPts val="0"/>
              </a:spcAft>
              <a:buClr>
                <a:schemeClr val="dk1"/>
              </a:buClr>
              <a:buSzPts val="2800"/>
              <a:buFont typeface="Arial"/>
              <a:buChar char="•"/>
            </a:pPr>
            <a:r>
              <a:rPr lang="en-US" sz="2800" b="1"/>
              <a:t>GameOver</a:t>
            </a:r>
            <a:r>
              <a:rPr lang="en-US" sz="2800"/>
              <a:t>: Indicates if the game has ended.</a:t>
            </a:r>
            <a:endParaRPr sz="2800"/>
          </a:p>
        </p:txBody>
      </p:sp>
      <p:pic>
        <p:nvPicPr>
          <p:cNvPr id="241" name="Google Shape;241;gcaf9980a82_0_29"/>
          <p:cNvPicPr preferRelativeResize="0">
            <a:picLocks noGrp="1"/>
          </p:cNvPicPr>
          <p:nvPr>
            <p:ph type="body" idx="1"/>
          </p:nvPr>
        </p:nvPicPr>
        <p:blipFill rotWithShape="1">
          <a:blip r:embed="rId3">
            <a:alphaModFix/>
          </a:blip>
          <a:srcRect/>
          <a:stretch/>
        </p:blipFill>
        <p:spPr>
          <a:xfrm>
            <a:off x="14584166" y="4762396"/>
            <a:ext cx="7596600" cy="41913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gcaf9980a82_0_35"/>
          <p:cNvSpPr txBox="1">
            <a:spLocks noGrp="1"/>
          </p:cNvSpPr>
          <p:nvPr>
            <p:ph type="title"/>
          </p:nvPr>
        </p:nvSpPr>
        <p:spPr>
          <a:xfrm>
            <a:off x="1679576" y="914399"/>
            <a:ext cx="9046200" cy="43656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5000"/>
              <a:buFont typeface="Helvetica Neue"/>
              <a:buNone/>
            </a:pPr>
            <a:r>
              <a:rPr lang="en-US"/>
              <a:t>BP_GUIDE_GAMEMODE: START GAME MACRO</a:t>
            </a:r>
            <a:endParaRPr/>
          </a:p>
        </p:txBody>
      </p:sp>
      <p:sp>
        <p:nvSpPr>
          <p:cNvPr id="247" name="Google Shape;247;gcaf9980a82_0_35"/>
          <p:cNvSpPr txBox="1">
            <a:spLocks noGrp="1"/>
          </p:cNvSpPr>
          <p:nvPr>
            <p:ph type="body" idx="2"/>
          </p:nvPr>
        </p:nvSpPr>
        <p:spPr>
          <a:xfrm>
            <a:off x="1680124" y="6053049"/>
            <a:ext cx="9045600" cy="76629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dk1"/>
              </a:buClr>
              <a:buSzPts val="2800"/>
              <a:buNone/>
            </a:pPr>
            <a:r>
              <a:rPr lang="en-US" sz="2800"/>
              <a:t>In the </a:t>
            </a:r>
            <a:r>
              <a:rPr lang="en-US" sz="2800" b="1"/>
              <a:t>My Blueprint</a:t>
            </a:r>
            <a:r>
              <a:rPr lang="en-US" sz="2800"/>
              <a:t> panel, create a macro named “</a:t>
            </a:r>
            <a:r>
              <a:rPr lang="en-US" sz="2800" b="1"/>
              <a:t>StartGame</a:t>
            </a:r>
            <a:r>
              <a:rPr lang="en-US" sz="2800"/>
              <a:t>”.</a:t>
            </a:r>
            <a:endParaRPr/>
          </a:p>
          <a:p>
            <a:pPr marL="0" lvl="0" indent="0" algn="l" rtl="0">
              <a:lnSpc>
                <a:spcPct val="100000"/>
              </a:lnSpc>
              <a:spcBef>
                <a:spcPts val="2000"/>
              </a:spcBef>
              <a:spcAft>
                <a:spcPts val="0"/>
              </a:spcAft>
              <a:buClr>
                <a:schemeClr val="dk1"/>
              </a:buClr>
              <a:buSzPts val="2800"/>
              <a:buNone/>
            </a:pPr>
            <a:r>
              <a:rPr lang="en-US" sz="2800"/>
              <a:t>This macro is responsible for initializing the variables that control the state of the game.</a:t>
            </a:r>
            <a:endParaRPr/>
          </a:p>
          <a:p>
            <a:pPr marL="0" lvl="0" indent="0" algn="l" rtl="0">
              <a:lnSpc>
                <a:spcPct val="100000"/>
              </a:lnSpc>
              <a:spcBef>
                <a:spcPts val="2000"/>
              </a:spcBef>
              <a:spcAft>
                <a:spcPts val="0"/>
              </a:spcAft>
              <a:buClr>
                <a:schemeClr val="dk1"/>
              </a:buClr>
              <a:buSzPts val="2800"/>
              <a:buNone/>
            </a:pPr>
            <a:r>
              <a:rPr lang="en-US" sz="2800"/>
              <a:t>In the </a:t>
            </a:r>
            <a:r>
              <a:rPr lang="en-US" sz="2800" b="1"/>
              <a:t>Details</a:t>
            </a:r>
            <a:r>
              <a:rPr lang="en-US" sz="2800"/>
              <a:t> panel for the </a:t>
            </a:r>
            <a:r>
              <a:rPr lang="en-US" sz="2800" b="1"/>
              <a:t>StartGame</a:t>
            </a:r>
            <a:r>
              <a:rPr lang="en-US" sz="2800"/>
              <a:t> macro, create an input parameter named “</a:t>
            </a:r>
            <a:r>
              <a:rPr lang="en-US" sz="2800" b="1"/>
              <a:t>In</a:t>
            </a:r>
            <a:r>
              <a:rPr lang="en-US" sz="2800"/>
              <a:t>” and set the type to “</a:t>
            </a:r>
            <a:r>
              <a:rPr lang="en-US" sz="2800" b="1"/>
              <a:t>Exec</a:t>
            </a:r>
            <a:r>
              <a:rPr lang="en-US" sz="2800"/>
              <a:t>”. Create an output parameter named “</a:t>
            </a:r>
            <a:r>
              <a:rPr lang="en-US" sz="2800" b="1"/>
              <a:t>Out</a:t>
            </a:r>
            <a:r>
              <a:rPr lang="en-US" sz="2800"/>
              <a:t>” and set the type to “</a:t>
            </a:r>
            <a:r>
              <a:rPr lang="en-US" sz="2800" b="1"/>
              <a:t>Exec</a:t>
            </a:r>
            <a:r>
              <a:rPr lang="en-US" sz="2800"/>
              <a:t>”.</a:t>
            </a:r>
            <a:endParaRPr sz="2800"/>
          </a:p>
        </p:txBody>
      </p:sp>
      <p:pic>
        <p:nvPicPr>
          <p:cNvPr id="248" name="Google Shape;248;gcaf9980a82_0_35"/>
          <p:cNvPicPr preferRelativeResize="0">
            <a:picLocks noGrp="1"/>
          </p:cNvPicPr>
          <p:nvPr>
            <p:ph type="body" idx="1"/>
          </p:nvPr>
        </p:nvPicPr>
        <p:blipFill rotWithShape="1">
          <a:blip r:embed="rId3">
            <a:alphaModFix/>
          </a:blip>
          <a:srcRect/>
          <a:stretch/>
        </p:blipFill>
        <p:spPr>
          <a:xfrm>
            <a:off x="14559655" y="883787"/>
            <a:ext cx="7150800" cy="5169300"/>
          </a:xfrm>
          <a:prstGeom prst="rect">
            <a:avLst/>
          </a:prstGeom>
          <a:noFill/>
          <a:ln>
            <a:noFill/>
          </a:ln>
        </p:spPr>
      </p:pic>
      <p:pic>
        <p:nvPicPr>
          <p:cNvPr id="249" name="Google Shape;249;gcaf9980a82_0_35"/>
          <p:cNvPicPr preferRelativeResize="0"/>
          <p:nvPr/>
        </p:nvPicPr>
        <p:blipFill rotWithShape="1">
          <a:blip r:embed="rId4">
            <a:alphaModFix/>
          </a:blip>
          <a:srcRect/>
          <a:stretch/>
        </p:blipFill>
        <p:spPr>
          <a:xfrm>
            <a:off x="14559655" y="7662952"/>
            <a:ext cx="7172633" cy="4877391"/>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gcaf9980a82_0_42"/>
          <p:cNvSpPr txBox="1">
            <a:spLocks noGrp="1"/>
          </p:cNvSpPr>
          <p:nvPr>
            <p:ph type="body" idx="1"/>
          </p:nvPr>
        </p:nvSpPr>
        <p:spPr>
          <a:xfrm>
            <a:off x="2706624" y="2178424"/>
            <a:ext cx="7550400" cy="20706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4800"/>
              <a:buNone/>
            </a:pPr>
            <a:r>
              <a:rPr lang="en-US" sz="4800"/>
              <a:t>BP_GUIDE_GAMEMODE: START GAME MACRO</a:t>
            </a:r>
            <a:endParaRPr sz="4800"/>
          </a:p>
        </p:txBody>
      </p:sp>
      <p:sp>
        <p:nvSpPr>
          <p:cNvPr id="255" name="Google Shape;255;gcaf9980a82_0_42"/>
          <p:cNvSpPr txBox="1">
            <a:spLocks noGrp="1"/>
          </p:cNvSpPr>
          <p:nvPr>
            <p:ph type="body" idx="2"/>
          </p:nvPr>
        </p:nvSpPr>
        <p:spPr>
          <a:xfrm>
            <a:off x="2812211" y="4846320"/>
            <a:ext cx="7067400" cy="89961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dk1"/>
              </a:buClr>
              <a:buSzPts val="2800"/>
              <a:buNone/>
            </a:pPr>
            <a:r>
              <a:rPr lang="en-US" sz="2800"/>
              <a:t>The </a:t>
            </a:r>
            <a:r>
              <a:rPr lang="en-US" sz="2800" b="1"/>
              <a:t>StartGame </a:t>
            </a:r>
            <a:r>
              <a:rPr lang="en-US" sz="2800"/>
              <a:t>macro</a:t>
            </a:r>
            <a:r>
              <a:rPr lang="en-US" sz="2800" b="1"/>
              <a:t> </a:t>
            </a:r>
            <a:r>
              <a:rPr lang="en-US" sz="2800"/>
              <a:t>will set the initial values of the variables.</a:t>
            </a:r>
            <a:endParaRPr/>
          </a:p>
          <a:p>
            <a:pPr marL="0" lvl="0" indent="0" algn="l" rtl="0">
              <a:lnSpc>
                <a:spcPct val="100000"/>
              </a:lnSpc>
              <a:spcBef>
                <a:spcPts val="2000"/>
              </a:spcBef>
              <a:spcAft>
                <a:spcPts val="0"/>
              </a:spcAft>
              <a:buClr>
                <a:schemeClr val="dk1"/>
              </a:buClr>
              <a:buSzPts val="2800"/>
              <a:buNone/>
            </a:pPr>
            <a:r>
              <a:rPr lang="en-US" sz="2800"/>
              <a:t>The </a:t>
            </a:r>
            <a:r>
              <a:rPr lang="en-US" sz="2800" b="1"/>
              <a:t>Set Timer</a:t>
            </a:r>
            <a:r>
              <a:rPr lang="en-US" sz="2800"/>
              <a:t> function creates a Timer object that will call a custom event named “</a:t>
            </a:r>
            <a:r>
              <a:rPr lang="en-US" sz="2800" b="1"/>
              <a:t>Clock</a:t>
            </a:r>
            <a:r>
              <a:rPr lang="en-US" sz="2800"/>
              <a:t>” every 1.0 seconds.</a:t>
            </a:r>
            <a:endParaRPr sz="2800"/>
          </a:p>
          <a:p>
            <a:pPr marL="0" lvl="0" indent="0" algn="l" rtl="0">
              <a:lnSpc>
                <a:spcPct val="100000"/>
              </a:lnSpc>
              <a:spcBef>
                <a:spcPts val="2000"/>
              </a:spcBef>
              <a:spcAft>
                <a:spcPts val="0"/>
              </a:spcAft>
              <a:buClr>
                <a:schemeClr val="dk1"/>
              </a:buClr>
              <a:buSzPts val="2800"/>
              <a:buNone/>
            </a:pPr>
            <a:endParaRPr sz="2800"/>
          </a:p>
        </p:txBody>
      </p:sp>
      <p:pic>
        <p:nvPicPr>
          <p:cNvPr id="256" name="Google Shape;256;gcaf9980a82_0_42"/>
          <p:cNvPicPr preferRelativeResize="0"/>
          <p:nvPr/>
        </p:nvPicPr>
        <p:blipFill rotWithShape="1">
          <a:blip r:embed="rId3">
            <a:alphaModFix/>
          </a:blip>
          <a:srcRect/>
          <a:stretch/>
        </p:blipFill>
        <p:spPr>
          <a:xfrm>
            <a:off x="10534650" y="4137477"/>
            <a:ext cx="13849351" cy="5441046"/>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gcaf9980a82_0_48"/>
          <p:cNvSpPr txBox="1">
            <a:spLocks noGrp="1"/>
          </p:cNvSpPr>
          <p:nvPr>
            <p:ph type="title"/>
          </p:nvPr>
        </p:nvSpPr>
        <p:spPr>
          <a:xfrm>
            <a:off x="1679576" y="914399"/>
            <a:ext cx="9046200" cy="43656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5000"/>
              <a:buFont typeface="Helvetica Neue"/>
              <a:buNone/>
            </a:pPr>
            <a:r>
              <a:rPr lang="en-US"/>
              <a:t>BP_GUIDE_GAMEMODE: USING THE MACRO</a:t>
            </a:r>
            <a:endParaRPr/>
          </a:p>
        </p:txBody>
      </p:sp>
      <p:sp>
        <p:nvSpPr>
          <p:cNvPr id="262" name="Google Shape;262;gcaf9980a82_0_48"/>
          <p:cNvSpPr txBox="1">
            <a:spLocks noGrp="1"/>
          </p:cNvSpPr>
          <p:nvPr>
            <p:ph type="body" idx="2"/>
          </p:nvPr>
        </p:nvSpPr>
        <p:spPr>
          <a:xfrm>
            <a:off x="1680124" y="6053049"/>
            <a:ext cx="9045600" cy="76629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dk1"/>
              </a:buClr>
              <a:buSzPts val="2800"/>
              <a:buNone/>
            </a:pPr>
            <a:r>
              <a:rPr lang="en-US" sz="2800"/>
              <a:t>The </a:t>
            </a:r>
            <a:r>
              <a:rPr lang="en-US" sz="2800" b="1"/>
              <a:t>StartGame</a:t>
            </a:r>
            <a:r>
              <a:rPr lang="en-US" sz="2800"/>
              <a:t> macro is called from the </a:t>
            </a:r>
            <a:r>
              <a:rPr lang="en-US" sz="2800" b="1"/>
              <a:t>BeginPlay</a:t>
            </a:r>
            <a:r>
              <a:rPr lang="en-US" sz="2800"/>
              <a:t> event</a:t>
            </a:r>
            <a:r>
              <a:rPr lang="en-US" sz="2800" b="1"/>
              <a:t> </a:t>
            </a:r>
            <a:r>
              <a:rPr lang="en-US" sz="2800"/>
              <a:t>in the </a:t>
            </a:r>
            <a:r>
              <a:rPr lang="en-US" sz="2800" b="1"/>
              <a:t>BP_Guide_GameMode</a:t>
            </a:r>
            <a:r>
              <a:rPr lang="en-US" sz="2800"/>
              <a:t> Blueprint.</a:t>
            </a:r>
            <a:endParaRPr/>
          </a:p>
          <a:p>
            <a:pPr marL="0" lvl="0" indent="0" algn="l" rtl="0">
              <a:lnSpc>
                <a:spcPct val="100000"/>
              </a:lnSpc>
              <a:spcBef>
                <a:spcPts val="2000"/>
              </a:spcBef>
              <a:spcAft>
                <a:spcPts val="0"/>
              </a:spcAft>
              <a:buClr>
                <a:schemeClr val="dk1"/>
              </a:buClr>
              <a:buSzPts val="2800"/>
              <a:buNone/>
            </a:pPr>
            <a:r>
              <a:rPr lang="en-US" sz="2800"/>
              <a:t>A custom event named “</a:t>
            </a:r>
            <a:r>
              <a:rPr lang="en-US" sz="2800" b="1"/>
              <a:t>RestartGame</a:t>
            </a:r>
            <a:r>
              <a:rPr lang="en-US" sz="2800"/>
              <a:t>” was created that also calls the </a:t>
            </a:r>
            <a:r>
              <a:rPr lang="en-US" sz="2800" b="1"/>
              <a:t>StartGame</a:t>
            </a:r>
            <a:r>
              <a:rPr lang="en-US" sz="2800"/>
              <a:t> macro.</a:t>
            </a:r>
            <a:endParaRPr sz="2800"/>
          </a:p>
          <a:p>
            <a:pPr marL="0" lvl="0" indent="0" algn="l" rtl="0">
              <a:lnSpc>
                <a:spcPct val="100000"/>
              </a:lnSpc>
              <a:spcBef>
                <a:spcPts val="2000"/>
              </a:spcBef>
              <a:spcAft>
                <a:spcPts val="0"/>
              </a:spcAft>
              <a:buClr>
                <a:schemeClr val="dk1"/>
              </a:buClr>
              <a:buSzPts val="2800"/>
              <a:buNone/>
            </a:pPr>
            <a:endParaRPr sz="2800"/>
          </a:p>
          <a:p>
            <a:pPr marL="0" lvl="0" indent="0" algn="l" rtl="0">
              <a:lnSpc>
                <a:spcPct val="100000"/>
              </a:lnSpc>
              <a:spcBef>
                <a:spcPts val="2000"/>
              </a:spcBef>
              <a:spcAft>
                <a:spcPts val="0"/>
              </a:spcAft>
              <a:buClr>
                <a:schemeClr val="dk1"/>
              </a:buClr>
              <a:buSzPts val="2800"/>
              <a:buNone/>
            </a:pPr>
            <a:r>
              <a:rPr lang="en-US" sz="2800"/>
              <a:t>At this point move the </a:t>
            </a:r>
            <a:r>
              <a:rPr lang="en-US" sz="2800" b="1"/>
              <a:t>ThirdPersonCharacter </a:t>
            </a:r>
            <a:r>
              <a:rPr lang="en-US" sz="2800"/>
              <a:t>to your </a:t>
            </a:r>
            <a:r>
              <a:rPr lang="en-US" sz="2800" b="1"/>
              <a:t>Student Number</a:t>
            </a:r>
            <a:r>
              <a:rPr lang="en-US" sz="2800"/>
              <a:t> folder by dragging it to the folder view from ThirdPersonBP/Blueprints folder.</a:t>
            </a:r>
            <a:endParaRPr sz="2800"/>
          </a:p>
          <a:p>
            <a:pPr marL="0" lvl="0" indent="0" algn="l" rtl="0">
              <a:lnSpc>
                <a:spcPct val="100000"/>
              </a:lnSpc>
              <a:spcBef>
                <a:spcPts val="2000"/>
              </a:spcBef>
              <a:spcAft>
                <a:spcPts val="0"/>
              </a:spcAft>
              <a:buClr>
                <a:schemeClr val="dk1"/>
              </a:buClr>
              <a:buSzPts val="2800"/>
              <a:buNone/>
            </a:pPr>
            <a:endParaRPr sz="2800"/>
          </a:p>
          <a:p>
            <a:pPr marL="0" lvl="0" indent="0" algn="l" rtl="0">
              <a:lnSpc>
                <a:spcPct val="100000"/>
              </a:lnSpc>
              <a:spcBef>
                <a:spcPts val="2000"/>
              </a:spcBef>
              <a:spcAft>
                <a:spcPts val="0"/>
              </a:spcAft>
              <a:buClr>
                <a:schemeClr val="dk1"/>
              </a:buClr>
              <a:buSzPts val="2800"/>
              <a:buNone/>
            </a:pPr>
            <a:r>
              <a:rPr lang="en-US" sz="2800"/>
              <a:t>The </a:t>
            </a:r>
            <a:r>
              <a:rPr lang="en-US" sz="2800" b="1"/>
              <a:t>RestartGame</a:t>
            </a:r>
            <a:r>
              <a:rPr lang="en-US" sz="2800"/>
              <a:t> custom event is called from the </a:t>
            </a:r>
            <a:r>
              <a:rPr lang="en-US" sz="2800" b="1"/>
              <a:t>ThirdPersonCharacter</a:t>
            </a:r>
            <a:r>
              <a:rPr lang="en-US" sz="2800"/>
              <a:t> Blueprint when the player presses the </a:t>
            </a:r>
            <a:r>
              <a:rPr lang="en-US" sz="2800" b="1"/>
              <a:t>Enter</a:t>
            </a:r>
            <a:r>
              <a:rPr lang="en-US" sz="2800"/>
              <a:t> key, as seen in the bottom image on the right.</a:t>
            </a:r>
            <a:endParaRPr sz="2800"/>
          </a:p>
          <a:p>
            <a:pPr marL="0" lvl="0" indent="0" algn="l" rtl="0">
              <a:lnSpc>
                <a:spcPct val="100000"/>
              </a:lnSpc>
              <a:spcBef>
                <a:spcPts val="2000"/>
              </a:spcBef>
              <a:spcAft>
                <a:spcPts val="0"/>
              </a:spcAft>
              <a:buClr>
                <a:schemeClr val="dk1"/>
              </a:buClr>
              <a:buSzPts val="2800"/>
              <a:buNone/>
            </a:pPr>
            <a:endParaRPr sz="2800"/>
          </a:p>
        </p:txBody>
      </p:sp>
      <p:pic>
        <p:nvPicPr>
          <p:cNvPr id="263" name="Google Shape;263;gcaf9980a82_0_48"/>
          <p:cNvPicPr preferRelativeResize="0">
            <a:picLocks noGrp="1"/>
          </p:cNvPicPr>
          <p:nvPr>
            <p:ph type="body" idx="1"/>
          </p:nvPr>
        </p:nvPicPr>
        <p:blipFill rotWithShape="1">
          <a:blip r:embed="rId3">
            <a:alphaModFix/>
          </a:blip>
          <a:srcRect/>
          <a:stretch/>
        </p:blipFill>
        <p:spPr>
          <a:xfrm>
            <a:off x="15717940" y="460126"/>
            <a:ext cx="7079100" cy="4686300"/>
          </a:xfrm>
          <a:prstGeom prst="rect">
            <a:avLst/>
          </a:prstGeom>
          <a:noFill/>
          <a:ln>
            <a:noFill/>
          </a:ln>
        </p:spPr>
      </p:pic>
      <p:pic>
        <p:nvPicPr>
          <p:cNvPr id="264" name="Google Shape;264;gcaf9980a82_0_48"/>
          <p:cNvPicPr preferRelativeResize="0"/>
          <p:nvPr/>
        </p:nvPicPr>
        <p:blipFill rotWithShape="1">
          <a:blip r:embed="rId4">
            <a:alphaModFix/>
          </a:blip>
          <a:srcRect/>
          <a:stretch/>
        </p:blipFill>
        <p:spPr>
          <a:xfrm>
            <a:off x="12118245" y="9029702"/>
            <a:ext cx="12222850" cy="4686300"/>
          </a:xfrm>
          <a:prstGeom prst="rect">
            <a:avLst/>
          </a:prstGeom>
          <a:noFill/>
          <a:ln>
            <a:noFill/>
          </a:ln>
        </p:spPr>
      </p:pic>
      <p:pic>
        <p:nvPicPr>
          <p:cNvPr id="265" name="Google Shape;265;gcaf9980a82_0_48"/>
          <p:cNvPicPr preferRelativeResize="0"/>
          <p:nvPr/>
        </p:nvPicPr>
        <p:blipFill rotWithShape="1">
          <a:blip r:embed="rId5">
            <a:alphaModFix/>
          </a:blip>
          <a:srcRect t="55399" r="71923" b="17600"/>
          <a:stretch/>
        </p:blipFill>
        <p:spPr>
          <a:xfrm>
            <a:off x="14934575" y="4885200"/>
            <a:ext cx="8070792" cy="4365600"/>
          </a:xfrm>
          <a:prstGeom prst="rect">
            <a:avLst/>
          </a:prstGeom>
          <a:noFill/>
          <a:ln>
            <a:noFill/>
          </a:ln>
        </p:spPr>
      </p:pic>
      <p:cxnSp>
        <p:nvCxnSpPr>
          <p:cNvPr id="266" name="Google Shape;266;gcaf9980a82_0_48"/>
          <p:cNvCxnSpPr/>
          <p:nvPr/>
        </p:nvCxnSpPr>
        <p:spPr>
          <a:xfrm rot="10800000" flipH="1">
            <a:off x="8866250" y="6003575"/>
            <a:ext cx="11814600" cy="3033600"/>
          </a:xfrm>
          <a:prstGeom prst="straightConnector1">
            <a:avLst/>
          </a:prstGeom>
          <a:noFill/>
          <a:ln w="38100" cap="flat" cmpd="sng">
            <a:solidFill>
              <a:srgbClr val="FF0000"/>
            </a:solidFill>
            <a:prstDash val="solid"/>
            <a:round/>
            <a:headEnd type="none" w="med" len="med"/>
            <a:tailEnd type="triangle" w="med" len="med"/>
          </a:ln>
        </p:spPr>
      </p:cxn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gcaf9980a82_0_55"/>
          <p:cNvSpPr txBox="1">
            <a:spLocks noGrp="1"/>
          </p:cNvSpPr>
          <p:nvPr>
            <p:ph type="title"/>
          </p:nvPr>
        </p:nvSpPr>
        <p:spPr>
          <a:xfrm>
            <a:off x="1679576" y="914399"/>
            <a:ext cx="9046200" cy="43656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5000"/>
              <a:buFont typeface="Helvetica Neue"/>
              <a:buNone/>
            </a:pPr>
            <a:r>
              <a:rPr lang="en-US"/>
              <a:t>BP_GUIDE_GAMEMODE: CLOCK EVENT</a:t>
            </a:r>
            <a:endParaRPr/>
          </a:p>
        </p:txBody>
      </p:sp>
      <p:sp>
        <p:nvSpPr>
          <p:cNvPr id="272" name="Google Shape;272;gcaf9980a82_0_55"/>
          <p:cNvSpPr txBox="1">
            <a:spLocks noGrp="1"/>
          </p:cNvSpPr>
          <p:nvPr>
            <p:ph type="body" idx="2"/>
          </p:nvPr>
        </p:nvSpPr>
        <p:spPr>
          <a:xfrm>
            <a:off x="1680124" y="5943600"/>
            <a:ext cx="9045600" cy="76629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dk1"/>
              </a:buClr>
              <a:buSzPts val="2800"/>
              <a:buNone/>
            </a:pPr>
            <a:r>
              <a:rPr lang="en-US" sz="2800" b="1"/>
              <a:t>Clock</a:t>
            </a:r>
            <a:r>
              <a:rPr lang="en-US" sz="2800"/>
              <a:t> is a custom event</a:t>
            </a:r>
            <a:r>
              <a:rPr lang="en-US" sz="2800" b="1"/>
              <a:t> </a:t>
            </a:r>
            <a:r>
              <a:rPr lang="en-US" sz="2800"/>
              <a:t>that is called every second by the Timer. It has the following responsibilities:</a:t>
            </a:r>
            <a:endParaRPr sz="2800"/>
          </a:p>
          <a:p>
            <a:pPr marL="457200" lvl="0" indent="-457200" algn="l" rtl="0">
              <a:lnSpc>
                <a:spcPct val="100000"/>
              </a:lnSpc>
              <a:spcBef>
                <a:spcPts val="2000"/>
              </a:spcBef>
              <a:spcAft>
                <a:spcPts val="0"/>
              </a:spcAft>
              <a:buClr>
                <a:schemeClr val="dk1"/>
              </a:buClr>
              <a:buSzPts val="2800"/>
              <a:buFont typeface="Arial"/>
              <a:buChar char="•"/>
            </a:pPr>
            <a:r>
              <a:rPr lang="en-US" sz="2800"/>
              <a:t>To decrease by “</a:t>
            </a:r>
            <a:r>
              <a:rPr lang="en-US" sz="2800" b="1"/>
              <a:t>1</a:t>
            </a:r>
            <a:r>
              <a:rPr lang="en-US" sz="2800"/>
              <a:t>” the value of the </a:t>
            </a:r>
            <a:r>
              <a:rPr lang="en-US" sz="2800" b="1"/>
              <a:t>Time</a:t>
            </a:r>
            <a:r>
              <a:rPr lang="en-US" sz="2800"/>
              <a:t> variable</a:t>
            </a:r>
            <a:endParaRPr sz="2800"/>
          </a:p>
          <a:p>
            <a:pPr marL="457200" lvl="0" indent="-457200" algn="l" rtl="0">
              <a:lnSpc>
                <a:spcPct val="100000"/>
              </a:lnSpc>
              <a:spcBef>
                <a:spcPts val="1600"/>
              </a:spcBef>
              <a:spcAft>
                <a:spcPts val="0"/>
              </a:spcAft>
              <a:buClr>
                <a:schemeClr val="dk1"/>
              </a:buClr>
              <a:buSzPts val="2800"/>
              <a:buFont typeface="Arial"/>
              <a:buChar char="•"/>
            </a:pPr>
            <a:r>
              <a:rPr lang="en-US" sz="2800"/>
              <a:t>To check if the value of the </a:t>
            </a:r>
            <a:r>
              <a:rPr lang="en-US" sz="2800" b="1"/>
              <a:t>Time</a:t>
            </a:r>
            <a:r>
              <a:rPr lang="en-US" sz="2800"/>
              <a:t> variable is “</a:t>
            </a:r>
            <a:r>
              <a:rPr lang="en-US" sz="2800" b="1"/>
              <a:t>0</a:t>
            </a:r>
            <a:r>
              <a:rPr lang="en-US" sz="2800"/>
              <a:t>”; if “</a:t>
            </a:r>
            <a:r>
              <a:rPr lang="en-US" sz="2800" b="1"/>
              <a:t>true</a:t>
            </a:r>
            <a:r>
              <a:rPr lang="en-US" sz="2800"/>
              <a:t>”, to perform the following actions:</a:t>
            </a:r>
            <a:endParaRPr sz="2800"/>
          </a:p>
          <a:p>
            <a:pPr marL="1203325" lvl="1" indent="-457200" algn="l" rtl="0">
              <a:lnSpc>
                <a:spcPct val="100000"/>
              </a:lnSpc>
              <a:spcBef>
                <a:spcPts val="1200"/>
              </a:spcBef>
              <a:spcAft>
                <a:spcPts val="0"/>
              </a:spcAft>
              <a:buClr>
                <a:schemeClr val="dk1"/>
              </a:buClr>
              <a:buSzPts val="2800"/>
              <a:buChar char="•"/>
            </a:pPr>
            <a:r>
              <a:rPr lang="en-US" sz="2800"/>
              <a:t>Set the value of the Boolean </a:t>
            </a:r>
            <a:r>
              <a:rPr lang="en-US" sz="2800" b="1"/>
              <a:t>GameOver</a:t>
            </a:r>
            <a:r>
              <a:rPr lang="en-US" sz="2800"/>
              <a:t> variable to “</a:t>
            </a:r>
            <a:r>
              <a:rPr lang="en-US" sz="2800" b="1"/>
              <a:t>true</a:t>
            </a:r>
            <a:r>
              <a:rPr lang="en-US" sz="2800"/>
              <a:t>”</a:t>
            </a:r>
            <a:endParaRPr sz="2800"/>
          </a:p>
          <a:p>
            <a:pPr marL="1203325" lvl="1" indent="-457200" algn="l" rtl="0">
              <a:lnSpc>
                <a:spcPct val="100000"/>
              </a:lnSpc>
              <a:spcBef>
                <a:spcPts val="1200"/>
              </a:spcBef>
              <a:spcAft>
                <a:spcPts val="0"/>
              </a:spcAft>
              <a:buClr>
                <a:schemeClr val="dk1"/>
              </a:buClr>
              <a:buSzPts val="2800"/>
              <a:buChar char="•"/>
            </a:pPr>
            <a:r>
              <a:rPr lang="en-US" sz="2800"/>
              <a:t>Clear the </a:t>
            </a:r>
            <a:r>
              <a:rPr lang="en-US" sz="2800" b="1"/>
              <a:t>Timer</a:t>
            </a:r>
            <a:r>
              <a:rPr lang="en-US" sz="2800"/>
              <a:t> so that it stops calling the </a:t>
            </a:r>
            <a:r>
              <a:rPr lang="en-US" sz="2800" b="1"/>
              <a:t>Clock</a:t>
            </a:r>
            <a:r>
              <a:rPr lang="en-US" sz="2800"/>
              <a:t> event</a:t>
            </a:r>
            <a:endParaRPr sz="2800"/>
          </a:p>
          <a:p>
            <a:pPr marL="0" lvl="0" indent="0" algn="l" rtl="0">
              <a:lnSpc>
                <a:spcPct val="100000"/>
              </a:lnSpc>
              <a:spcBef>
                <a:spcPts val="2000"/>
              </a:spcBef>
              <a:spcAft>
                <a:spcPts val="0"/>
              </a:spcAft>
              <a:buClr>
                <a:schemeClr val="dk1"/>
              </a:buClr>
              <a:buSzPts val="2800"/>
              <a:buNone/>
            </a:pPr>
            <a:endParaRPr sz="2800"/>
          </a:p>
          <a:p>
            <a:pPr marL="0" lvl="0" indent="0" algn="l" rtl="0">
              <a:lnSpc>
                <a:spcPct val="100000"/>
              </a:lnSpc>
              <a:spcBef>
                <a:spcPts val="2000"/>
              </a:spcBef>
              <a:spcAft>
                <a:spcPts val="0"/>
              </a:spcAft>
              <a:buClr>
                <a:schemeClr val="dk1"/>
              </a:buClr>
              <a:buSzPts val="2800"/>
              <a:buNone/>
            </a:pPr>
            <a:endParaRPr sz="2800"/>
          </a:p>
        </p:txBody>
      </p:sp>
      <p:pic>
        <p:nvPicPr>
          <p:cNvPr id="273" name="Google Shape;273;gcaf9980a82_0_55"/>
          <p:cNvPicPr preferRelativeResize="0">
            <a:picLocks noGrp="1"/>
          </p:cNvPicPr>
          <p:nvPr>
            <p:ph type="body" idx="1"/>
          </p:nvPr>
        </p:nvPicPr>
        <p:blipFill rotWithShape="1">
          <a:blip r:embed="rId3">
            <a:alphaModFix/>
          </a:blip>
          <a:srcRect/>
          <a:stretch/>
        </p:blipFill>
        <p:spPr>
          <a:xfrm>
            <a:off x="12142470" y="2303821"/>
            <a:ext cx="12229500" cy="91083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gcaf9980a82_0_61"/>
          <p:cNvSpPr txBox="1">
            <a:spLocks noGrp="1"/>
          </p:cNvSpPr>
          <p:nvPr>
            <p:ph type="body" idx="1"/>
          </p:nvPr>
        </p:nvSpPr>
        <p:spPr>
          <a:xfrm>
            <a:off x="2706624" y="2178424"/>
            <a:ext cx="7550400" cy="20706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4800"/>
              <a:buNone/>
            </a:pPr>
            <a:r>
              <a:rPr lang="en-US" sz="4800"/>
              <a:t>BP_GUIDE_GAMEMODE: STATUE COLLECTED 1/2</a:t>
            </a:r>
            <a:endParaRPr/>
          </a:p>
        </p:txBody>
      </p:sp>
      <p:sp>
        <p:nvSpPr>
          <p:cNvPr id="279" name="Google Shape;279;gcaf9980a82_0_61"/>
          <p:cNvSpPr txBox="1">
            <a:spLocks noGrp="1"/>
          </p:cNvSpPr>
          <p:nvPr>
            <p:ph type="body" idx="2"/>
          </p:nvPr>
        </p:nvSpPr>
        <p:spPr>
          <a:xfrm>
            <a:off x="2863970" y="4846320"/>
            <a:ext cx="7080300" cy="89961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dk1"/>
              </a:buClr>
              <a:buSzPts val="2800"/>
              <a:buNone/>
            </a:pPr>
            <a:r>
              <a:rPr lang="en-US" sz="2800"/>
              <a:t>“</a:t>
            </a:r>
            <a:r>
              <a:rPr lang="en-US" sz="2800" b="1"/>
              <a:t>Statue Collected</a:t>
            </a:r>
            <a:r>
              <a:rPr lang="en-US" sz="2800"/>
              <a:t>” is a function in </a:t>
            </a:r>
            <a:r>
              <a:rPr lang="en-US" sz="2800" b="1"/>
              <a:t>BP_Guide_GameMode</a:t>
            </a:r>
            <a:r>
              <a:rPr lang="en-US" sz="2800"/>
              <a:t> that is called by the </a:t>
            </a:r>
            <a:r>
              <a:rPr lang="en-US" sz="2800" b="1"/>
              <a:t>BP_Statue</a:t>
            </a:r>
            <a:r>
              <a:rPr lang="en-US" sz="2800"/>
              <a:t> class when the player gets a statue.</a:t>
            </a:r>
            <a:endParaRPr/>
          </a:p>
          <a:p>
            <a:pPr marL="0" lvl="0" indent="0" algn="l" rtl="0">
              <a:lnSpc>
                <a:spcPct val="100000"/>
              </a:lnSpc>
              <a:spcBef>
                <a:spcPts val="2000"/>
              </a:spcBef>
              <a:spcAft>
                <a:spcPts val="0"/>
              </a:spcAft>
              <a:buClr>
                <a:schemeClr val="dk1"/>
              </a:buClr>
              <a:buSzPts val="2800"/>
              <a:buNone/>
            </a:pPr>
            <a:r>
              <a:rPr lang="en-US" sz="2800"/>
              <a:t>The first part of the function performs the following actions:</a:t>
            </a:r>
            <a:endParaRPr sz="2800"/>
          </a:p>
          <a:p>
            <a:pPr marL="457200" lvl="0" indent="-457200" algn="l" rtl="0">
              <a:lnSpc>
                <a:spcPct val="100000"/>
              </a:lnSpc>
              <a:spcBef>
                <a:spcPts val="2000"/>
              </a:spcBef>
              <a:spcAft>
                <a:spcPts val="0"/>
              </a:spcAft>
              <a:buClr>
                <a:schemeClr val="dk1"/>
              </a:buClr>
              <a:buSzPts val="2800"/>
              <a:buFont typeface="Arial"/>
              <a:buChar char="•"/>
            </a:pPr>
            <a:r>
              <a:rPr lang="en-US" sz="2800"/>
              <a:t>Adds to the value of the </a:t>
            </a:r>
            <a:r>
              <a:rPr lang="en-US" sz="2800" b="1"/>
              <a:t>Score</a:t>
            </a:r>
            <a:r>
              <a:rPr lang="en-US" sz="2800"/>
              <a:t> variable the points obtained when the player collects a statue, which is calculated with the expression “</a:t>
            </a:r>
            <a:r>
              <a:rPr lang="en-US" sz="2800" b="1"/>
              <a:t>10 x Level</a:t>
            </a:r>
            <a:r>
              <a:rPr lang="en-US" sz="2800"/>
              <a:t>”.</a:t>
            </a:r>
            <a:endParaRPr sz="2800"/>
          </a:p>
          <a:p>
            <a:pPr marL="457200" lvl="0" indent="-457200" algn="l" rtl="0">
              <a:lnSpc>
                <a:spcPct val="100000"/>
              </a:lnSpc>
              <a:spcBef>
                <a:spcPts val="1600"/>
              </a:spcBef>
              <a:spcAft>
                <a:spcPts val="0"/>
              </a:spcAft>
              <a:buClr>
                <a:schemeClr val="dk1"/>
              </a:buClr>
              <a:buSzPts val="2800"/>
              <a:buFont typeface="Arial"/>
              <a:buChar char="•"/>
            </a:pPr>
            <a:r>
              <a:rPr lang="en-US" sz="2800"/>
              <a:t>Adds a value of “</a:t>
            </a:r>
            <a:r>
              <a:rPr lang="en-US" sz="2800" b="1"/>
              <a:t>1</a:t>
            </a:r>
            <a:r>
              <a:rPr lang="en-US" sz="2800"/>
              <a:t>” to the </a:t>
            </a:r>
            <a:r>
              <a:rPr lang="en-US" sz="2800" b="1"/>
              <a:t>StatueCount</a:t>
            </a:r>
            <a:r>
              <a:rPr lang="en-US" sz="2800"/>
              <a:t> variable, which stores the number of statues collected.</a:t>
            </a:r>
            <a:endParaRPr sz="2800"/>
          </a:p>
          <a:p>
            <a:pPr marL="0" lvl="0" indent="0" algn="l" rtl="0">
              <a:lnSpc>
                <a:spcPct val="100000"/>
              </a:lnSpc>
              <a:spcBef>
                <a:spcPts val="2000"/>
              </a:spcBef>
              <a:spcAft>
                <a:spcPts val="0"/>
              </a:spcAft>
              <a:buClr>
                <a:schemeClr val="dk1"/>
              </a:buClr>
              <a:buSzPts val="2800"/>
              <a:buNone/>
            </a:pPr>
            <a:endParaRPr sz="2800"/>
          </a:p>
        </p:txBody>
      </p:sp>
      <p:pic>
        <p:nvPicPr>
          <p:cNvPr id="280" name="Google Shape;280;gcaf9980a82_0_61"/>
          <p:cNvPicPr preferRelativeResize="0"/>
          <p:nvPr/>
        </p:nvPicPr>
        <p:blipFill rotWithShape="1">
          <a:blip r:embed="rId3">
            <a:alphaModFix/>
          </a:blip>
          <a:srcRect/>
          <a:stretch/>
        </p:blipFill>
        <p:spPr>
          <a:xfrm>
            <a:off x="10507722" y="4423877"/>
            <a:ext cx="13876279" cy="486824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gcaf9980a82_0_67"/>
          <p:cNvSpPr txBox="1">
            <a:spLocks noGrp="1"/>
          </p:cNvSpPr>
          <p:nvPr>
            <p:ph type="body" idx="1"/>
          </p:nvPr>
        </p:nvSpPr>
        <p:spPr>
          <a:xfrm>
            <a:off x="2706624" y="2178424"/>
            <a:ext cx="7550400" cy="20706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4800"/>
              <a:buNone/>
            </a:pPr>
            <a:r>
              <a:rPr lang="en-US" sz="4800"/>
              <a:t>BP_GUIDE_GAMEMODE: STATUE COLLECTED 2/2</a:t>
            </a:r>
            <a:endParaRPr/>
          </a:p>
        </p:txBody>
      </p:sp>
      <p:sp>
        <p:nvSpPr>
          <p:cNvPr id="286" name="Google Shape;286;gcaf9980a82_0_67"/>
          <p:cNvSpPr txBox="1">
            <a:spLocks noGrp="1"/>
          </p:cNvSpPr>
          <p:nvPr>
            <p:ph type="body" idx="2"/>
          </p:nvPr>
        </p:nvSpPr>
        <p:spPr>
          <a:xfrm>
            <a:off x="2812211" y="4846320"/>
            <a:ext cx="7131900" cy="89961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dk1"/>
              </a:buClr>
              <a:buSzPts val="2800"/>
              <a:buNone/>
            </a:pPr>
            <a:r>
              <a:rPr lang="en-US" sz="2800"/>
              <a:t>The second part of the </a:t>
            </a:r>
            <a:r>
              <a:rPr lang="en-US" sz="2800" b="1"/>
              <a:t>Statue Collected</a:t>
            </a:r>
            <a:r>
              <a:rPr lang="en-US" sz="2800"/>
              <a:t> function does the following:</a:t>
            </a:r>
            <a:endParaRPr sz="2800"/>
          </a:p>
          <a:p>
            <a:pPr marL="457200" lvl="0" indent="-457200" algn="l" rtl="0">
              <a:lnSpc>
                <a:spcPct val="100000"/>
              </a:lnSpc>
              <a:spcBef>
                <a:spcPts val="2000"/>
              </a:spcBef>
              <a:spcAft>
                <a:spcPts val="0"/>
              </a:spcAft>
              <a:buClr>
                <a:schemeClr val="dk1"/>
              </a:buClr>
              <a:buSzPts val="2800"/>
              <a:buFont typeface="Arial"/>
              <a:buChar char="•"/>
            </a:pPr>
            <a:r>
              <a:rPr lang="en-US" sz="2800"/>
              <a:t>Tests whether the value of the </a:t>
            </a:r>
            <a:r>
              <a:rPr lang="en-US" sz="2800" b="1"/>
              <a:t>StatueCount</a:t>
            </a:r>
            <a:r>
              <a:rPr lang="en-US" sz="2800"/>
              <a:t> variable is a multiple of 5. If “</a:t>
            </a:r>
            <a:r>
              <a:rPr lang="en-US" sz="2800" b="1"/>
              <a:t>true</a:t>
            </a:r>
            <a:r>
              <a:rPr lang="en-US" sz="2800"/>
              <a:t>”, it performs the following actions:</a:t>
            </a:r>
            <a:endParaRPr sz="2800"/>
          </a:p>
          <a:p>
            <a:pPr marL="1203325" lvl="1" indent="-457200" algn="l" rtl="0">
              <a:lnSpc>
                <a:spcPct val="100000"/>
              </a:lnSpc>
              <a:spcBef>
                <a:spcPts val="1600"/>
              </a:spcBef>
              <a:spcAft>
                <a:spcPts val="0"/>
              </a:spcAft>
              <a:buClr>
                <a:schemeClr val="dk1"/>
              </a:buClr>
              <a:buSzPts val="2800"/>
              <a:buChar char="•"/>
            </a:pPr>
            <a:r>
              <a:rPr lang="en-US" sz="2800"/>
              <a:t>Adds a value of “</a:t>
            </a:r>
            <a:r>
              <a:rPr lang="en-US" sz="2800" b="1"/>
              <a:t>15</a:t>
            </a:r>
            <a:r>
              <a:rPr lang="en-US" sz="2800"/>
              <a:t>” to the </a:t>
            </a:r>
            <a:r>
              <a:rPr lang="en-US" sz="2800" b="1"/>
              <a:t>Time</a:t>
            </a:r>
            <a:r>
              <a:rPr lang="en-US" sz="2800"/>
              <a:t> variable.</a:t>
            </a:r>
            <a:endParaRPr sz="2800"/>
          </a:p>
          <a:p>
            <a:pPr marL="1203325" lvl="1" indent="-457200" algn="l" rtl="0">
              <a:lnSpc>
                <a:spcPct val="100000"/>
              </a:lnSpc>
              <a:spcBef>
                <a:spcPts val="1200"/>
              </a:spcBef>
              <a:spcAft>
                <a:spcPts val="0"/>
              </a:spcAft>
              <a:buClr>
                <a:schemeClr val="dk1"/>
              </a:buClr>
              <a:buSzPts val="2800"/>
              <a:buChar char="•"/>
            </a:pPr>
            <a:r>
              <a:rPr lang="en-US" sz="2800"/>
              <a:t>Adds a value of “</a:t>
            </a:r>
            <a:r>
              <a:rPr lang="en-US" sz="2800" b="1"/>
              <a:t>1</a:t>
            </a:r>
            <a:r>
              <a:rPr lang="en-US" sz="2800"/>
              <a:t>” to the </a:t>
            </a:r>
            <a:r>
              <a:rPr lang="en-US" sz="2800" b="1"/>
              <a:t>Level</a:t>
            </a:r>
            <a:r>
              <a:rPr lang="en-US" sz="2800"/>
              <a:t> variable, with the maximum value of the </a:t>
            </a:r>
            <a:r>
              <a:rPr lang="en-US" sz="2800" b="1"/>
              <a:t>Level</a:t>
            </a:r>
            <a:r>
              <a:rPr lang="en-US" sz="2800"/>
              <a:t> variable limited to “</a:t>
            </a:r>
            <a:r>
              <a:rPr lang="en-US" sz="2800" b="1"/>
              <a:t>5</a:t>
            </a:r>
            <a:r>
              <a:rPr lang="en-US" sz="2800"/>
              <a:t>”.</a:t>
            </a:r>
            <a:endParaRPr sz="2800"/>
          </a:p>
          <a:p>
            <a:pPr marL="0" lvl="0" indent="0" algn="l" rtl="0">
              <a:lnSpc>
                <a:spcPct val="100000"/>
              </a:lnSpc>
              <a:spcBef>
                <a:spcPts val="2000"/>
              </a:spcBef>
              <a:spcAft>
                <a:spcPts val="0"/>
              </a:spcAft>
              <a:buClr>
                <a:schemeClr val="dk1"/>
              </a:buClr>
              <a:buSzPts val="2800"/>
              <a:buNone/>
            </a:pPr>
            <a:r>
              <a:rPr lang="en-US" sz="2800"/>
              <a:t>This means that for every five statues collected, the player advances a Level and gets 15 additional seconds of time.</a:t>
            </a:r>
            <a:endParaRPr/>
          </a:p>
          <a:p>
            <a:pPr marL="0" lvl="0" indent="0" algn="l" rtl="0">
              <a:lnSpc>
                <a:spcPct val="100000"/>
              </a:lnSpc>
              <a:spcBef>
                <a:spcPts val="2000"/>
              </a:spcBef>
              <a:spcAft>
                <a:spcPts val="0"/>
              </a:spcAft>
              <a:buClr>
                <a:schemeClr val="dk1"/>
              </a:buClr>
              <a:buSzPts val="2800"/>
              <a:buNone/>
            </a:pPr>
            <a:r>
              <a:rPr lang="en-US" sz="2800"/>
              <a:t>The </a:t>
            </a:r>
            <a:r>
              <a:rPr lang="en-US" sz="2800" b="1"/>
              <a:t>modulo</a:t>
            </a:r>
            <a:r>
              <a:rPr lang="en-US" sz="2800"/>
              <a:t> (</a:t>
            </a:r>
            <a:r>
              <a:rPr lang="en-US" sz="2800" b="1"/>
              <a:t>%</a:t>
            </a:r>
            <a:r>
              <a:rPr lang="en-US" sz="2800"/>
              <a:t>) operator returns the remainder of the division.</a:t>
            </a:r>
            <a:endParaRPr sz="2800"/>
          </a:p>
        </p:txBody>
      </p:sp>
      <p:pic>
        <p:nvPicPr>
          <p:cNvPr id="287" name="Google Shape;287;gcaf9980a82_0_67"/>
          <p:cNvPicPr preferRelativeResize="0"/>
          <p:nvPr/>
        </p:nvPicPr>
        <p:blipFill rotWithShape="1">
          <a:blip r:embed="rId3">
            <a:alphaModFix/>
          </a:blip>
          <a:srcRect/>
          <a:stretch/>
        </p:blipFill>
        <p:spPr>
          <a:xfrm>
            <a:off x="10554602" y="2178424"/>
            <a:ext cx="13829398" cy="8055371"/>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gcaf9980a82_0_73"/>
          <p:cNvSpPr txBox="1">
            <a:spLocks noGrp="1"/>
          </p:cNvSpPr>
          <p:nvPr>
            <p:ph type="title"/>
          </p:nvPr>
        </p:nvSpPr>
        <p:spPr>
          <a:xfrm>
            <a:off x="1679576" y="914399"/>
            <a:ext cx="9046200" cy="43656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5000"/>
              <a:buFont typeface="Helvetica Neue"/>
              <a:buNone/>
            </a:pPr>
            <a:r>
              <a:rPr lang="en-US"/>
              <a:t>BP_GUIDE_HUD</a:t>
            </a:r>
            <a:endParaRPr/>
          </a:p>
        </p:txBody>
      </p:sp>
      <p:sp>
        <p:nvSpPr>
          <p:cNvPr id="293" name="Google Shape;293;gcaf9980a82_0_73"/>
          <p:cNvSpPr txBox="1">
            <a:spLocks noGrp="1"/>
          </p:cNvSpPr>
          <p:nvPr>
            <p:ph type="body" idx="2"/>
          </p:nvPr>
        </p:nvSpPr>
        <p:spPr>
          <a:xfrm>
            <a:off x="1680124" y="6053049"/>
            <a:ext cx="9045600" cy="76629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dk1"/>
              </a:buClr>
              <a:buSzPts val="2800"/>
              <a:buNone/>
            </a:pPr>
            <a:r>
              <a:rPr lang="en-US" sz="2800"/>
              <a:t>Create a new Blueprint class and choose “</a:t>
            </a:r>
            <a:r>
              <a:rPr lang="en-US" sz="2800" b="1"/>
              <a:t>HUD</a:t>
            </a:r>
            <a:r>
              <a:rPr lang="en-US" sz="2800"/>
              <a:t>” as the parent class. Name it “</a:t>
            </a:r>
            <a:r>
              <a:rPr lang="en-US" sz="2800" b="1"/>
              <a:t>BP_Guide_HUD</a:t>
            </a:r>
            <a:r>
              <a:rPr lang="en-US" sz="2800"/>
              <a:t>”.</a:t>
            </a:r>
            <a:endParaRPr/>
          </a:p>
          <a:p>
            <a:pPr marL="0" lvl="0" indent="0" algn="l" rtl="0">
              <a:lnSpc>
                <a:spcPct val="100000"/>
              </a:lnSpc>
              <a:spcBef>
                <a:spcPts val="2000"/>
              </a:spcBef>
              <a:spcAft>
                <a:spcPts val="0"/>
              </a:spcAft>
              <a:buClr>
                <a:schemeClr val="dk1"/>
              </a:buClr>
              <a:buSzPts val="2800"/>
              <a:buNone/>
            </a:pPr>
            <a:r>
              <a:rPr lang="en-US" sz="2800"/>
              <a:t>Create a variable named “</a:t>
            </a:r>
            <a:r>
              <a:rPr lang="en-US" sz="2800" b="1"/>
              <a:t>My_Guide_GameMode</a:t>
            </a:r>
            <a:r>
              <a:rPr lang="en-US" sz="2800"/>
              <a:t>” of type “</a:t>
            </a:r>
            <a:r>
              <a:rPr lang="en-US" sz="2800" b="1"/>
              <a:t>BP_Guide_GameMode Object Reference</a:t>
            </a:r>
            <a:r>
              <a:rPr lang="en-US" sz="2800"/>
              <a:t>”.</a:t>
            </a:r>
            <a:endParaRPr/>
          </a:p>
          <a:p>
            <a:pPr marL="0" lvl="0" indent="0" algn="l" rtl="0">
              <a:lnSpc>
                <a:spcPct val="100000"/>
              </a:lnSpc>
              <a:spcBef>
                <a:spcPts val="2000"/>
              </a:spcBef>
              <a:spcAft>
                <a:spcPts val="0"/>
              </a:spcAft>
              <a:buClr>
                <a:schemeClr val="dk1"/>
              </a:buClr>
              <a:buSzPts val="2800"/>
              <a:buNone/>
            </a:pPr>
            <a:r>
              <a:rPr lang="en-US" sz="2800"/>
              <a:t>The image on the right shows the </a:t>
            </a:r>
            <a:r>
              <a:rPr lang="en-US" sz="2800" b="1"/>
              <a:t>BeginPlay</a:t>
            </a:r>
            <a:r>
              <a:rPr lang="en-US" sz="2800"/>
              <a:t> event</a:t>
            </a:r>
            <a:r>
              <a:rPr lang="en-US" sz="2800" b="1"/>
              <a:t> </a:t>
            </a:r>
            <a:r>
              <a:rPr lang="en-US" sz="2800"/>
              <a:t>getting a reference to the </a:t>
            </a:r>
            <a:r>
              <a:rPr lang="en-US" sz="2800" b="1"/>
              <a:t>Game Mode</a:t>
            </a:r>
            <a:r>
              <a:rPr lang="en-US" sz="2800"/>
              <a:t>, casting the reference to </a:t>
            </a:r>
            <a:r>
              <a:rPr lang="en-US" sz="2800" b="1"/>
              <a:t>BP_Guide_GameMode</a:t>
            </a:r>
            <a:r>
              <a:rPr lang="en-US" sz="2800"/>
              <a:t>, and saving that reference in the variable.</a:t>
            </a:r>
            <a:endParaRPr/>
          </a:p>
          <a:p>
            <a:pPr marL="0" lvl="0" indent="0" algn="l" rtl="0">
              <a:lnSpc>
                <a:spcPct val="100000"/>
              </a:lnSpc>
              <a:spcBef>
                <a:spcPts val="2000"/>
              </a:spcBef>
              <a:spcAft>
                <a:spcPts val="0"/>
              </a:spcAft>
              <a:buClr>
                <a:schemeClr val="dk1"/>
              </a:buClr>
              <a:buSzPts val="2800"/>
              <a:buNone/>
            </a:pPr>
            <a:r>
              <a:rPr lang="en-US" sz="2800"/>
              <a:t>This reference will be used to access the variables that will be drawn on the screen.</a:t>
            </a:r>
            <a:endParaRPr sz="2800"/>
          </a:p>
          <a:p>
            <a:pPr marL="0" lvl="0" indent="0" algn="l" rtl="0">
              <a:lnSpc>
                <a:spcPct val="100000"/>
              </a:lnSpc>
              <a:spcBef>
                <a:spcPts val="2000"/>
              </a:spcBef>
              <a:spcAft>
                <a:spcPts val="0"/>
              </a:spcAft>
              <a:buClr>
                <a:schemeClr val="dk1"/>
              </a:buClr>
              <a:buSzPts val="2800"/>
              <a:buNone/>
            </a:pPr>
            <a:r>
              <a:rPr lang="en-US" sz="2800"/>
              <a:t> </a:t>
            </a:r>
            <a:endParaRPr/>
          </a:p>
          <a:p>
            <a:pPr marL="0" lvl="0" indent="0" algn="l" rtl="0">
              <a:lnSpc>
                <a:spcPct val="100000"/>
              </a:lnSpc>
              <a:spcBef>
                <a:spcPts val="2000"/>
              </a:spcBef>
              <a:spcAft>
                <a:spcPts val="0"/>
              </a:spcAft>
              <a:buClr>
                <a:schemeClr val="dk1"/>
              </a:buClr>
              <a:buSzPts val="2800"/>
              <a:buNone/>
            </a:pPr>
            <a:endParaRPr sz="2800"/>
          </a:p>
          <a:p>
            <a:pPr marL="0" lvl="0" indent="0" algn="l" rtl="0">
              <a:lnSpc>
                <a:spcPct val="100000"/>
              </a:lnSpc>
              <a:spcBef>
                <a:spcPts val="2000"/>
              </a:spcBef>
              <a:spcAft>
                <a:spcPts val="0"/>
              </a:spcAft>
              <a:buClr>
                <a:schemeClr val="dk1"/>
              </a:buClr>
              <a:buSzPts val="2800"/>
              <a:buNone/>
            </a:pPr>
            <a:endParaRPr sz="2800"/>
          </a:p>
        </p:txBody>
      </p:sp>
      <p:pic>
        <p:nvPicPr>
          <p:cNvPr id="294" name="Google Shape;294;gcaf9980a82_0_73"/>
          <p:cNvPicPr preferRelativeResize="0">
            <a:picLocks noGrp="1"/>
          </p:cNvPicPr>
          <p:nvPr>
            <p:ph type="body" idx="1"/>
          </p:nvPr>
        </p:nvPicPr>
        <p:blipFill rotWithShape="1">
          <a:blip r:embed="rId3">
            <a:alphaModFix/>
          </a:blip>
          <a:srcRect/>
          <a:stretch/>
        </p:blipFill>
        <p:spPr>
          <a:xfrm>
            <a:off x="12192010" y="11076855"/>
            <a:ext cx="12245400" cy="2639100"/>
          </a:xfrm>
          <a:prstGeom prst="rect">
            <a:avLst/>
          </a:prstGeom>
          <a:noFill/>
          <a:ln>
            <a:noFill/>
          </a:ln>
        </p:spPr>
      </p:pic>
      <p:pic>
        <p:nvPicPr>
          <p:cNvPr id="295" name="Google Shape;295;gcaf9980a82_0_73"/>
          <p:cNvPicPr preferRelativeResize="0"/>
          <p:nvPr/>
        </p:nvPicPr>
        <p:blipFill rotWithShape="1">
          <a:blip r:embed="rId4">
            <a:alphaModFix/>
          </a:blip>
          <a:srcRect l="35520" t="25017" r="35345" b="17072"/>
          <a:stretch/>
        </p:blipFill>
        <p:spPr>
          <a:xfrm>
            <a:off x="15338400" y="0"/>
            <a:ext cx="9045600" cy="10114076"/>
          </a:xfrm>
          <a:prstGeom prst="rect">
            <a:avLst/>
          </a:prstGeom>
          <a:noFill/>
          <a:ln>
            <a:noFill/>
          </a:ln>
        </p:spPr>
      </p:pic>
      <p:cxnSp>
        <p:nvCxnSpPr>
          <p:cNvPr id="296" name="Google Shape;296;gcaf9980a82_0_73"/>
          <p:cNvCxnSpPr/>
          <p:nvPr/>
        </p:nvCxnSpPr>
        <p:spPr>
          <a:xfrm>
            <a:off x="9229450" y="6558900"/>
            <a:ext cx="6399900" cy="901200"/>
          </a:xfrm>
          <a:prstGeom prst="straightConnector1">
            <a:avLst/>
          </a:prstGeom>
          <a:noFill/>
          <a:ln w="38100" cap="flat" cmpd="sng">
            <a:solidFill>
              <a:srgbClr val="FF0000"/>
            </a:solidFill>
            <a:prstDash val="solid"/>
            <a:round/>
            <a:headEnd type="none" w="med" len="med"/>
            <a:tailEnd type="triangle" w="med" len="med"/>
          </a:ln>
        </p:spPr>
      </p:cxnSp>
      <p:sp>
        <p:nvSpPr>
          <p:cNvPr id="297" name="Google Shape;297;gcaf9980a82_0_73"/>
          <p:cNvSpPr txBox="1">
            <a:spLocks noGrp="1"/>
          </p:cNvSpPr>
          <p:nvPr>
            <p:ph type="title"/>
          </p:nvPr>
        </p:nvSpPr>
        <p:spPr>
          <a:xfrm>
            <a:off x="12192000" y="10114074"/>
            <a:ext cx="9046200" cy="9627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5000"/>
              <a:buFont typeface="Helvetica Neue"/>
              <a:buNone/>
            </a:pPr>
            <a:r>
              <a:rPr lang="en-US"/>
              <a:t>In BP_GUIDE_HUD:</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302" name="Google Shape;302;gcaf9980a82_0_79"/>
          <p:cNvSpPr txBox="1">
            <a:spLocks noGrp="1"/>
          </p:cNvSpPr>
          <p:nvPr>
            <p:ph type="title"/>
          </p:nvPr>
        </p:nvSpPr>
        <p:spPr>
          <a:xfrm>
            <a:off x="1679576" y="914399"/>
            <a:ext cx="9046200" cy="43656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5000"/>
              <a:buFont typeface="Helvetica Neue"/>
              <a:buNone/>
            </a:pPr>
            <a:r>
              <a:rPr lang="en-US"/>
              <a:t>BP_GUIDE_HUD: </a:t>
            </a:r>
            <a:br>
              <a:rPr lang="en-US"/>
            </a:br>
            <a:r>
              <a:rPr lang="en-US"/>
              <a:t>SCREEN COORDINATES</a:t>
            </a:r>
            <a:endParaRPr/>
          </a:p>
        </p:txBody>
      </p:sp>
      <p:sp>
        <p:nvSpPr>
          <p:cNvPr id="303" name="Google Shape;303;gcaf9980a82_0_79"/>
          <p:cNvSpPr txBox="1">
            <a:spLocks noGrp="1"/>
          </p:cNvSpPr>
          <p:nvPr>
            <p:ph type="body" idx="2"/>
          </p:nvPr>
        </p:nvSpPr>
        <p:spPr>
          <a:xfrm>
            <a:off x="1680124" y="5897880"/>
            <a:ext cx="9045600" cy="7662900"/>
          </a:xfrm>
          <a:prstGeom prst="rect">
            <a:avLst/>
          </a:prstGeom>
          <a:noFill/>
          <a:ln>
            <a:noFill/>
          </a:ln>
        </p:spPr>
        <p:txBody>
          <a:bodyPr spcFirstLastPara="1" wrap="square" lIns="91425" tIns="45700" rIns="91425" bIns="45700" anchor="t" anchorCtr="0">
            <a:normAutofit lnSpcReduction="10000"/>
          </a:bodyPr>
          <a:lstStyle/>
          <a:p>
            <a:pPr marL="0" lvl="0" indent="0" algn="l" rtl="0">
              <a:lnSpc>
                <a:spcPct val="98000"/>
              </a:lnSpc>
              <a:spcBef>
                <a:spcPts val="0"/>
              </a:spcBef>
              <a:spcAft>
                <a:spcPts val="0"/>
              </a:spcAft>
              <a:buClr>
                <a:schemeClr val="dk1"/>
              </a:buClr>
              <a:buSzPts val="2800"/>
              <a:buNone/>
            </a:pPr>
            <a:r>
              <a:rPr lang="en-US" sz="2800"/>
              <a:t>The only action that will be used to draw in this game is the </a:t>
            </a:r>
            <a:r>
              <a:rPr lang="en-US" sz="2800" b="1"/>
              <a:t>Draw Text</a:t>
            </a:r>
            <a:r>
              <a:rPr lang="en-US" sz="2800"/>
              <a:t> function. This function receives some input values, among them those for two parameters known as “</a:t>
            </a:r>
            <a:r>
              <a:rPr lang="en-US" sz="2800" b="1"/>
              <a:t>Screen X</a:t>
            </a:r>
            <a:r>
              <a:rPr lang="en-US" sz="2800"/>
              <a:t>” and “</a:t>
            </a:r>
            <a:r>
              <a:rPr lang="en-US" sz="2800" b="1"/>
              <a:t>Screen Y</a:t>
            </a:r>
            <a:r>
              <a:rPr lang="en-US" sz="2800"/>
              <a:t>”, which depend on the resolution of the screen. For example, 1280 x 720 is a common resolution.</a:t>
            </a:r>
            <a:endParaRPr/>
          </a:p>
          <a:p>
            <a:pPr marL="0" lvl="0" indent="0" algn="l" rtl="0">
              <a:lnSpc>
                <a:spcPct val="98000"/>
              </a:lnSpc>
              <a:spcBef>
                <a:spcPts val="1600"/>
              </a:spcBef>
              <a:spcAft>
                <a:spcPts val="0"/>
              </a:spcAft>
              <a:buClr>
                <a:schemeClr val="dk1"/>
              </a:buClr>
              <a:buSzPts val="2800"/>
              <a:buNone/>
            </a:pPr>
            <a:r>
              <a:rPr lang="en-US" sz="2800"/>
              <a:t>These values represent the coordinates of the screen on which the text will be drawn. The top left position of the screen is the origin, where the values of </a:t>
            </a:r>
            <a:r>
              <a:rPr lang="en-US" sz="2800" b="1"/>
              <a:t>Screen X</a:t>
            </a:r>
            <a:r>
              <a:rPr lang="en-US" sz="2800"/>
              <a:t> and </a:t>
            </a:r>
            <a:r>
              <a:rPr lang="en-US" sz="2800" b="1"/>
              <a:t>Screen Y</a:t>
            </a:r>
            <a:r>
              <a:rPr lang="en-US" sz="2800"/>
              <a:t> are “</a:t>
            </a:r>
            <a:r>
              <a:rPr lang="en-US" sz="2800" b="1"/>
              <a:t>0</a:t>
            </a:r>
            <a:r>
              <a:rPr lang="en-US" sz="2800"/>
              <a:t>”. The image on the right shows how the values of these two parameters determine where text will be drawn.</a:t>
            </a:r>
            <a:endParaRPr/>
          </a:p>
          <a:p>
            <a:pPr marL="0" lvl="0" indent="0" algn="l" rtl="0">
              <a:lnSpc>
                <a:spcPct val="98000"/>
              </a:lnSpc>
              <a:spcBef>
                <a:spcPts val="1600"/>
              </a:spcBef>
              <a:spcAft>
                <a:spcPts val="0"/>
              </a:spcAft>
              <a:buClr>
                <a:schemeClr val="dk1"/>
              </a:buClr>
              <a:buSzPts val="2800"/>
              <a:buNone/>
            </a:pPr>
            <a:r>
              <a:rPr lang="en-US" sz="2800"/>
              <a:t>The </a:t>
            </a:r>
            <a:r>
              <a:rPr lang="en-US" sz="2800" b="1"/>
              <a:t>Screen Y</a:t>
            </a:r>
            <a:r>
              <a:rPr lang="en-US" sz="2800"/>
              <a:t> value used by the </a:t>
            </a:r>
            <a:r>
              <a:rPr lang="en-US" sz="2800" b="1"/>
              <a:t>Score</a:t>
            </a:r>
            <a:r>
              <a:rPr lang="en-US" sz="2800"/>
              <a:t>, </a:t>
            </a:r>
            <a:r>
              <a:rPr lang="en-US" sz="2800" b="1"/>
              <a:t>Time</a:t>
            </a:r>
            <a:r>
              <a:rPr lang="en-US" sz="2800"/>
              <a:t>, and </a:t>
            </a:r>
            <a:r>
              <a:rPr lang="en-US" sz="2800" b="1"/>
              <a:t>Level</a:t>
            </a:r>
            <a:r>
              <a:rPr lang="en-US" sz="2800"/>
              <a:t> variables is “</a:t>
            </a:r>
            <a:r>
              <a:rPr lang="en-US" sz="2800" b="1"/>
              <a:t>10</a:t>
            </a:r>
            <a:r>
              <a:rPr lang="en-US" sz="2800"/>
              <a:t>”, so the associated text appears at the top of the screen. </a:t>
            </a:r>
            <a:endParaRPr/>
          </a:p>
          <a:p>
            <a:pPr marL="0" lvl="0" indent="0" algn="l" rtl="0">
              <a:lnSpc>
                <a:spcPct val="98000"/>
              </a:lnSpc>
              <a:spcBef>
                <a:spcPts val="1600"/>
              </a:spcBef>
              <a:spcAft>
                <a:spcPts val="0"/>
              </a:spcAft>
              <a:buClr>
                <a:schemeClr val="dk1"/>
              </a:buClr>
              <a:buSzPts val="2800"/>
              <a:buNone/>
            </a:pPr>
            <a:r>
              <a:rPr lang="en-US" sz="2800"/>
              <a:t>The </a:t>
            </a:r>
            <a:r>
              <a:rPr lang="en-US" sz="2800" b="1"/>
              <a:t>Screen X</a:t>
            </a:r>
            <a:r>
              <a:rPr lang="en-US" sz="2800"/>
              <a:t> values used are “</a:t>
            </a:r>
            <a:r>
              <a:rPr lang="en-US" sz="2800" b="1"/>
              <a:t>10</a:t>
            </a:r>
            <a:r>
              <a:rPr lang="en-US" sz="2800"/>
              <a:t>” by the </a:t>
            </a:r>
            <a:r>
              <a:rPr lang="en-US" sz="2800" b="1"/>
              <a:t>Score </a:t>
            </a:r>
            <a:r>
              <a:rPr lang="en-US" sz="2800"/>
              <a:t>variable, “</a:t>
            </a:r>
            <a:r>
              <a:rPr lang="en-US" sz="2800" b="1"/>
              <a:t>300</a:t>
            </a:r>
            <a:r>
              <a:rPr lang="en-US" sz="2800"/>
              <a:t>” by the </a:t>
            </a:r>
            <a:r>
              <a:rPr lang="en-US" sz="2800" b="1"/>
              <a:t>Time</a:t>
            </a:r>
            <a:r>
              <a:rPr lang="en-US" sz="2800"/>
              <a:t> variable, and “</a:t>
            </a:r>
            <a:r>
              <a:rPr lang="en-US" sz="2800" b="1"/>
              <a:t>550</a:t>
            </a:r>
            <a:r>
              <a:rPr lang="en-US" sz="2800"/>
              <a:t>” by the </a:t>
            </a:r>
            <a:r>
              <a:rPr lang="en-US" sz="2800" b="1"/>
              <a:t>Level</a:t>
            </a:r>
            <a:r>
              <a:rPr lang="en-US" sz="2800"/>
              <a:t> variable. </a:t>
            </a:r>
            <a:endParaRPr/>
          </a:p>
          <a:p>
            <a:pPr marL="0" lvl="0" indent="0" algn="l" rtl="0">
              <a:lnSpc>
                <a:spcPct val="100000"/>
              </a:lnSpc>
              <a:spcBef>
                <a:spcPts val="2000"/>
              </a:spcBef>
              <a:spcAft>
                <a:spcPts val="0"/>
              </a:spcAft>
              <a:buClr>
                <a:schemeClr val="dk1"/>
              </a:buClr>
              <a:buSzPts val="2800"/>
              <a:buNone/>
            </a:pPr>
            <a:endParaRPr sz="2800"/>
          </a:p>
        </p:txBody>
      </p:sp>
      <p:pic>
        <p:nvPicPr>
          <p:cNvPr id="304" name="Google Shape;304;gcaf9980a82_0_79"/>
          <p:cNvPicPr preferRelativeResize="0">
            <a:picLocks noGrp="1"/>
          </p:cNvPicPr>
          <p:nvPr>
            <p:ph type="body" idx="1"/>
          </p:nvPr>
        </p:nvPicPr>
        <p:blipFill rotWithShape="1">
          <a:blip r:embed="rId3">
            <a:alphaModFix/>
          </a:blip>
          <a:srcRect/>
          <a:stretch/>
        </p:blipFill>
        <p:spPr>
          <a:xfrm>
            <a:off x="12724005" y="3259613"/>
            <a:ext cx="11146200" cy="71967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6"/>
          <p:cNvSpPr txBox="1">
            <a:spLocks noGrp="1"/>
          </p:cNvSpPr>
          <p:nvPr>
            <p:ph type="title"/>
          </p:nvPr>
        </p:nvSpPr>
        <p:spPr>
          <a:xfrm>
            <a:off x="1679576" y="914399"/>
            <a:ext cx="9046123" cy="4365523"/>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5000"/>
              <a:buFont typeface="Helvetica Neue"/>
              <a:buNone/>
            </a:pPr>
            <a:r>
              <a:rPr lang="en-US"/>
              <a:t>COMMON CLASSES</a:t>
            </a:r>
            <a:endParaRPr/>
          </a:p>
        </p:txBody>
      </p:sp>
      <p:sp>
        <p:nvSpPr>
          <p:cNvPr id="73" name="Google Shape;73;p6"/>
          <p:cNvSpPr txBox="1">
            <a:spLocks noGrp="1"/>
          </p:cNvSpPr>
          <p:nvPr>
            <p:ph type="body" idx="2"/>
          </p:nvPr>
        </p:nvSpPr>
        <p:spPr>
          <a:xfrm>
            <a:off x="1679575" y="5943600"/>
            <a:ext cx="9045575" cy="8002587"/>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dk1"/>
              </a:buClr>
              <a:buSzPts val="2800"/>
              <a:buNone/>
            </a:pPr>
            <a:r>
              <a:rPr lang="en-US" sz="2800"/>
              <a:t>When creating a Blueprint, you will be presented with a list of classes commonly used as the Blueprint parent class. These </a:t>
            </a:r>
            <a:r>
              <a:rPr lang="en-US" sz="2800" b="1"/>
              <a:t>common classes</a:t>
            </a:r>
            <a:r>
              <a:rPr lang="en-US" sz="2800"/>
              <a:t> are part of the </a:t>
            </a:r>
            <a:r>
              <a:rPr lang="en-US" sz="2800" b="1"/>
              <a:t>Gameplay Framework</a:t>
            </a:r>
            <a:r>
              <a:rPr lang="en-US" sz="2800"/>
              <a:t> and are used to represent players, characters, controllers, and game rules.</a:t>
            </a:r>
            <a:endParaRPr/>
          </a:p>
          <a:p>
            <a:pPr marL="0" lvl="0" indent="0" algn="l" rtl="0">
              <a:lnSpc>
                <a:spcPct val="100000"/>
              </a:lnSpc>
              <a:spcBef>
                <a:spcPts val="2000"/>
              </a:spcBef>
              <a:spcAft>
                <a:spcPts val="0"/>
              </a:spcAft>
              <a:buClr>
                <a:schemeClr val="dk1"/>
              </a:buClr>
              <a:buSzPts val="2800"/>
              <a:buNone/>
            </a:pPr>
            <a:r>
              <a:rPr lang="en-US" sz="2800"/>
              <a:t>The image on the right shows the hierarchy of the common classes. The arrow indicates that the class on the right is inheriting from the class on the left. There is a base class in Unreal called the </a:t>
            </a:r>
            <a:r>
              <a:rPr lang="en-US" sz="2800" b="1"/>
              <a:t>Object</a:t>
            </a:r>
            <a:r>
              <a:rPr lang="en-US" sz="2800"/>
              <a:t> class.</a:t>
            </a:r>
            <a:endParaRPr sz="2800"/>
          </a:p>
        </p:txBody>
      </p:sp>
      <p:grpSp>
        <p:nvGrpSpPr>
          <p:cNvPr id="74" name="Google Shape;74;p6"/>
          <p:cNvGrpSpPr/>
          <p:nvPr/>
        </p:nvGrpSpPr>
        <p:grpSpPr>
          <a:xfrm>
            <a:off x="12496267" y="4051890"/>
            <a:ext cx="11717933" cy="5661790"/>
            <a:chOff x="3950" y="2630718"/>
            <a:chExt cx="11717933" cy="5661790"/>
          </a:xfrm>
        </p:grpSpPr>
        <p:sp>
          <p:nvSpPr>
            <p:cNvPr id="75" name="Google Shape;75;p6"/>
            <p:cNvSpPr/>
            <p:nvPr/>
          </p:nvSpPr>
          <p:spPr>
            <a:xfrm>
              <a:off x="3950" y="4250384"/>
              <a:ext cx="2253448" cy="1126724"/>
            </a:xfrm>
            <a:prstGeom prst="roundRect">
              <a:avLst>
                <a:gd name="adj" fmla="val 10000"/>
              </a:avLst>
            </a:prstGeom>
            <a:gradFill>
              <a:gsLst>
                <a:gs pos="0">
                  <a:srgbClr val="AF5F4C"/>
                </a:gs>
                <a:gs pos="50000">
                  <a:srgbClr val="AA4219"/>
                </a:gs>
                <a:gs pos="100000">
                  <a:srgbClr val="9C3710"/>
                </a:gs>
              </a:gsLst>
              <a:lin ang="5400000" scaled="0"/>
            </a:gradFill>
            <a:ln>
              <a:noFill/>
            </a:ln>
            <a:effectLst>
              <a:outerShdw blurRad="57150" dist="19050" dir="5400000" algn="ctr" rotWithShape="0">
                <a:srgbClr val="000000">
                  <a:alpha val="6274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6"/>
            <p:cNvSpPr txBox="1"/>
            <p:nvPr/>
          </p:nvSpPr>
          <p:spPr>
            <a:xfrm>
              <a:off x="36951" y="4283385"/>
              <a:ext cx="2187446" cy="1060722"/>
            </a:xfrm>
            <a:prstGeom prst="rect">
              <a:avLst/>
            </a:prstGeom>
            <a:noFill/>
            <a:ln>
              <a:noFill/>
            </a:ln>
          </p:spPr>
          <p:txBody>
            <a:bodyPr spcFirstLastPara="1" wrap="square" lIns="15225" tIns="15225" rIns="15225" bIns="15225" anchor="ctr" anchorCtr="0">
              <a:noAutofit/>
            </a:bodyPr>
            <a:lstStyle/>
            <a:p>
              <a:pPr marL="0" marR="0" lvl="0" indent="0" algn="ctr" rtl="0">
                <a:lnSpc>
                  <a:spcPct val="90000"/>
                </a:lnSpc>
                <a:spcBef>
                  <a:spcPts val="0"/>
                </a:spcBef>
                <a:spcAft>
                  <a:spcPts val="0"/>
                </a:spcAft>
                <a:buClr>
                  <a:schemeClr val="lt1"/>
                </a:buClr>
                <a:buSzPts val="2400"/>
                <a:buFont typeface="Helvetica Neue"/>
                <a:buNone/>
              </a:pPr>
              <a:r>
                <a:rPr lang="en-US" sz="2400" b="1" i="0" u="none" strike="noStrike" cap="none" dirty="0">
                  <a:solidFill>
                    <a:schemeClr val="lt1"/>
                  </a:solidFill>
                  <a:latin typeface="Helvetica Neue"/>
                  <a:ea typeface="Helvetica Neue"/>
                  <a:cs typeface="Helvetica Neue"/>
                  <a:sym typeface="Helvetica Neue"/>
                </a:rPr>
                <a:t>Object</a:t>
              </a:r>
              <a:endParaRPr dirty="0"/>
            </a:p>
          </p:txBody>
        </p:sp>
        <p:sp>
          <p:nvSpPr>
            <p:cNvPr id="77" name="Google Shape;77;p6"/>
            <p:cNvSpPr/>
            <p:nvPr/>
          </p:nvSpPr>
          <p:spPr>
            <a:xfrm rot="-3654187">
              <a:off x="1781292" y="3994630"/>
              <a:ext cx="1853592" cy="18566"/>
            </a:xfrm>
            <a:custGeom>
              <a:avLst/>
              <a:gdLst/>
              <a:ahLst/>
              <a:cxnLst/>
              <a:rect l="l" t="t" r="r" b="b"/>
              <a:pathLst>
                <a:path w="120000" h="120000" extrusionOk="0">
                  <a:moveTo>
                    <a:pt x="0" y="60000"/>
                  </a:moveTo>
                  <a:lnTo>
                    <a:pt x="120000" y="60000"/>
                  </a:lnTo>
                </a:path>
              </a:pathLst>
            </a:custGeom>
            <a:noFill/>
            <a:ln w="38100" cap="flat" cmpd="sng">
              <a:solidFill>
                <a:schemeClr val="accent5"/>
              </a:solidFill>
              <a:prstDash val="solid"/>
              <a:miter lim="800000"/>
              <a:headEnd type="triangle" w="med" len="med"/>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6"/>
            <p:cNvSpPr txBox="1"/>
            <p:nvPr/>
          </p:nvSpPr>
          <p:spPr>
            <a:xfrm rot="-3654187">
              <a:off x="2661749" y="3957573"/>
              <a:ext cx="92679" cy="92679"/>
            </a:xfrm>
            <a:prstGeom prst="rect">
              <a:avLst/>
            </a:prstGeom>
            <a:no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rgbClr val="000000"/>
                </a:buClr>
                <a:buSzPts val="2400"/>
                <a:buFont typeface="Helvetica Neue"/>
                <a:buNone/>
              </a:pPr>
              <a:endParaRPr sz="2400" b="1" i="0" u="none" strike="noStrike" cap="none">
                <a:solidFill>
                  <a:srgbClr val="000000"/>
                </a:solidFill>
                <a:latin typeface="Helvetica Neue"/>
                <a:ea typeface="Helvetica Neue"/>
                <a:cs typeface="Helvetica Neue"/>
                <a:sym typeface="Helvetica Neue"/>
              </a:endParaRPr>
            </a:p>
          </p:txBody>
        </p:sp>
        <p:sp>
          <p:nvSpPr>
            <p:cNvPr id="79" name="Google Shape;79;p6"/>
            <p:cNvSpPr/>
            <p:nvPr/>
          </p:nvSpPr>
          <p:spPr>
            <a:xfrm>
              <a:off x="3158778" y="2630718"/>
              <a:ext cx="2253448" cy="1126724"/>
            </a:xfrm>
            <a:prstGeom prst="roundRect">
              <a:avLst>
                <a:gd name="adj" fmla="val 10000"/>
              </a:avLst>
            </a:prstGeom>
            <a:gradFill>
              <a:gsLst>
                <a:gs pos="0">
                  <a:srgbClr val="478CC8"/>
                </a:gs>
                <a:gs pos="50000">
                  <a:srgbClr val="0081C8"/>
                </a:gs>
                <a:gs pos="100000">
                  <a:srgbClr val="0073B8"/>
                </a:gs>
              </a:gsLst>
              <a:lin ang="5400000" scaled="0"/>
            </a:gradFill>
            <a:ln>
              <a:noFill/>
            </a:ln>
            <a:effectLst>
              <a:outerShdw blurRad="57150" dist="19050" dir="5400000" algn="ctr" rotWithShape="0">
                <a:srgbClr val="000000">
                  <a:alpha val="6274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6"/>
            <p:cNvSpPr txBox="1"/>
            <p:nvPr/>
          </p:nvSpPr>
          <p:spPr>
            <a:xfrm>
              <a:off x="3191779" y="2663719"/>
              <a:ext cx="2187446" cy="1060722"/>
            </a:xfrm>
            <a:prstGeom prst="rect">
              <a:avLst/>
            </a:prstGeom>
            <a:noFill/>
            <a:ln>
              <a:noFill/>
            </a:ln>
          </p:spPr>
          <p:txBody>
            <a:bodyPr spcFirstLastPara="1" wrap="square" lIns="15225" tIns="15225" rIns="15225" bIns="15225" anchor="ctr" anchorCtr="0">
              <a:noAutofit/>
            </a:bodyPr>
            <a:lstStyle/>
            <a:p>
              <a:pPr marL="0" marR="0" lvl="0" indent="0" algn="ctr" rtl="0">
                <a:lnSpc>
                  <a:spcPct val="90000"/>
                </a:lnSpc>
                <a:spcBef>
                  <a:spcPts val="0"/>
                </a:spcBef>
                <a:spcAft>
                  <a:spcPts val="0"/>
                </a:spcAft>
                <a:buClr>
                  <a:schemeClr val="lt1"/>
                </a:buClr>
                <a:buSzPts val="2400"/>
                <a:buFont typeface="Helvetica Neue"/>
                <a:buNone/>
              </a:pPr>
              <a:r>
                <a:rPr lang="en-US" sz="2400" b="1" i="0" u="none" strike="noStrike" cap="none" dirty="0">
                  <a:solidFill>
                    <a:schemeClr val="lt1"/>
                  </a:solidFill>
                  <a:latin typeface="Helvetica Neue"/>
                  <a:ea typeface="Helvetica Neue"/>
                  <a:cs typeface="Helvetica Neue"/>
                  <a:sym typeface="Helvetica Neue"/>
                </a:rPr>
                <a:t>Actor Component</a:t>
              </a:r>
              <a:endParaRPr dirty="0"/>
            </a:p>
          </p:txBody>
        </p:sp>
        <p:sp>
          <p:nvSpPr>
            <p:cNvPr id="81" name="Google Shape;81;p6"/>
            <p:cNvSpPr/>
            <p:nvPr/>
          </p:nvSpPr>
          <p:spPr>
            <a:xfrm>
              <a:off x="5412227" y="3184797"/>
              <a:ext cx="901379" cy="18566"/>
            </a:xfrm>
            <a:custGeom>
              <a:avLst/>
              <a:gdLst/>
              <a:ahLst/>
              <a:cxnLst/>
              <a:rect l="l" t="t" r="r" b="b"/>
              <a:pathLst>
                <a:path w="120000" h="120000" extrusionOk="0">
                  <a:moveTo>
                    <a:pt x="0" y="60000"/>
                  </a:moveTo>
                  <a:lnTo>
                    <a:pt x="120000" y="60000"/>
                  </a:lnTo>
                </a:path>
              </a:pathLst>
            </a:custGeom>
            <a:noFill/>
            <a:ln w="38100" cap="flat" cmpd="sng">
              <a:solidFill>
                <a:schemeClr val="accent6"/>
              </a:solidFill>
              <a:prstDash val="solid"/>
              <a:miter lim="800000"/>
              <a:headEnd type="triangle" w="med" len="med"/>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6"/>
            <p:cNvSpPr txBox="1"/>
            <p:nvPr/>
          </p:nvSpPr>
          <p:spPr>
            <a:xfrm>
              <a:off x="5840383" y="3171546"/>
              <a:ext cx="45068" cy="45068"/>
            </a:xfrm>
            <a:prstGeom prst="rect">
              <a:avLst/>
            </a:prstGeom>
            <a:no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rgbClr val="000000"/>
                </a:buClr>
                <a:buSzPts val="2400"/>
                <a:buFont typeface="Helvetica Neue"/>
                <a:buNone/>
              </a:pPr>
              <a:endParaRPr sz="2400" b="1" i="0" u="none" strike="noStrike" cap="none">
                <a:solidFill>
                  <a:srgbClr val="000000"/>
                </a:solidFill>
                <a:latin typeface="Helvetica Neue"/>
                <a:ea typeface="Helvetica Neue"/>
                <a:cs typeface="Helvetica Neue"/>
                <a:sym typeface="Helvetica Neue"/>
              </a:endParaRPr>
            </a:p>
          </p:txBody>
        </p:sp>
        <p:sp>
          <p:nvSpPr>
            <p:cNvPr id="83" name="Google Shape;83;p6"/>
            <p:cNvSpPr/>
            <p:nvPr/>
          </p:nvSpPr>
          <p:spPr>
            <a:xfrm>
              <a:off x="6313607" y="2630718"/>
              <a:ext cx="2253448" cy="1126724"/>
            </a:xfrm>
            <a:prstGeom prst="roundRect">
              <a:avLst>
                <a:gd name="adj" fmla="val 10000"/>
              </a:avLst>
            </a:prstGeom>
            <a:gradFill>
              <a:gsLst>
                <a:gs pos="0">
                  <a:srgbClr val="47BAF7"/>
                </a:gs>
                <a:gs pos="50000">
                  <a:srgbClr val="00B5FB"/>
                </a:gs>
                <a:gs pos="100000">
                  <a:srgbClr val="00A5E3"/>
                </a:gs>
              </a:gsLst>
              <a:lin ang="5400000" scaled="0"/>
            </a:gradFill>
            <a:ln>
              <a:noFill/>
            </a:ln>
            <a:effectLst>
              <a:outerShdw blurRad="57150" dist="19050" dir="5400000" algn="ctr" rotWithShape="0">
                <a:srgbClr val="000000">
                  <a:alpha val="6274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6"/>
            <p:cNvSpPr txBox="1"/>
            <p:nvPr/>
          </p:nvSpPr>
          <p:spPr>
            <a:xfrm>
              <a:off x="6346608" y="2663719"/>
              <a:ext cx="2187446" cy="1060722"/>
            </a:xfrm>
            <a:prstGeom prst="rect">
              <a:avLst/>
            </a:prstGeom>
            <a:noFill/>
            <a:ln>
              <a:noFill/>
            </a:ln>
          </p:spPr>
          <p:txBody>
            <a:bodyPr spcFirstLastPara="1" wrap="square" lIns="15225" tIns="15225" rIns="15225" bIns="15225" anchor="ctr" anchorCtr="0">
              <a:noAutofit/>
            </a:bodyPr>
            <a:lstStyle/>
            <a:p>
              <a:pPr marL="0" marR="0" lvl="0" indent="0" algn="ctr" rtl="0">
                <a:lnSpc>
                  <a:spcPct val="90000"/>
                </a:lnSpc>
                <a:spcBef>
                  <a:spcPts val="0"/>
                </a:spcBef>
                <a:spcAft>
                  <a:spcPts val="0"/>
                </a:spcAft>
                <a:buClr>
                  <a:schemeClr val="lt1"/>
                </a:buClr>
                <a:buSzPts val="2400"/>
                <a:buFont typeface="Helvetica Neue"/>
                <a:buNone/>
              </a:pPr>
              <a:r>
                <a:rPr lang="en-US" sz="2400" b="1" i="0" u="none" strike="noStrike" cap="none">
                  <a:solidFill>
                    <a:schemeClr val="lt1"/>
                  </a:solidFill>
                  <a:latin typeface="Helvetica Neue"/>
                  <a:ea typeface="Helvetica Neue"/>
                  <a:cs typeface="Helvetica Neue"/>
                  <a:sym typeface="Helvetica Neue"/>
                </a:rPr>
                <a:t>Scene Component</a:t>
              </a:r>
              <a:endParaRPr/>
            </a:p>
          </p:txBody>
        </p:sp>
        <p:sp>
          <p:nvSpPr>
            <p:cNvPr id="85" name="Google Shape;85;p6"/>
            <p:cNvSpPr/>
            <p:nvPr/>
          </p:nvSpPr>
          <p:spPr>
            <a:xfrm rot="3654187">
              <a:off x="1781292" y="5614296"/>
              <a:ext cx="1853592" cy="18566"/>
            </a:xfrm>
            <a:custGeom>
              <a:avLst/>
              <a:gdLst/>
              <a:ahLst/>
              <a:cxnLst/>
              <a:rect l="l" t="t" r="r" b="b"/>
              <a:pathLst>
                <a:path w="120000" h="120000" extrusionOk="0">
                  <a:moveTo>
                    <a:pt x="0" y="60000"/>
                  </a:moveTo>
                  <a:lnTo>
                    <a:pt x="120000" y="60000"/>
                  </a:lnTo>
                </a:path>
              </a:pathLst>
            </a:custGeom>
            <a:noFill/>
            <a:ln w="38100" cap="flat" cmpd="sng">
              <a:solidFill>
                <a:schemeClr val="accent5"/>
              </a:solidFill>
              <a:prstDash val="solid"/>
              <a:miter lim="800000"/>
              <a:headEnd type="triangle" w="med" len="med"/>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6"/>
            <p:cNvSpPr txBox="1"/>
            <p:nvPr/>
          </p:nvSpPr>
          <p:spPr>
            <a:xfrm rot="3654187">
              <a:off x="2661749" y="5577240"/>
              <a:ext cx="92679" cy="92679"/>
            </a:xfrm>
            <a:prstGeom prst="rect">
              <a:avLst/>
            </a:prstGeom>
            <a:no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rgbClr val="000000"/>
                </a:buClr>
                <a:buSzPts val="2400"/>
                <a:buFont typeface="Helvetica Neue"/>
                <a:buNone/>
              </a:pPr>
              <a:endParaRPr sz="2400" b="1" i="0" u="none" strike="noStrike" cap="none">
                <a:solidFill>
                  <a:srgbClr val="000000"/>
                </a:solidFill>
                <a:latin typeface="Helvetica Neue"/>
                <a:ea typeface="Helvetica Neue"/>
                <a:cs typeface="Helvetica Neue"/>
                <a:sym typeface="Helvetica Neue"/>
              </a:endParaRPr>
            </a:p>
          </p:txBody>
        </p:sp>
        <p:sp>
          <p:nvSpPr>
            <p:cNvPr id="87" name="Google Shape;87;p6"/>
            <p:cNvSpPr/>
            <p:nvPr/>
          </p:nvSpPr>
          <p:spPr>
            <a:xfrm>
              <a:off x="3158778" y="5870051"/>
              <a:ext cx="2253448" cy="1126724"/>
            </a:xfrm>
            <a:prstGeom prst="roundRect">
              <a:avLst>
                <a:gd name="adj" fmla="val 10000"/>
              </a:avLst>
            </a:prstGeom>
            <a:gradFill>
              <a:gsLst>
                <a:gs pos="0">
                  <a:srgbClr val="478CC8"/>
                </a:gs>
                <a:gs pos="50000">
                  <a:srgbClr val="0081C8"/>
                </a:gs>
                <a:gs pos="100000">
                  <a:srgbClr val="0073B8"/>
                </a:gs>
              </a:gsLst>
              <a:lin ang="5400000" scaled="0"/>
            </a:gradFill>
            <a:ln>
              <a:noFill/>
            </a:ln>
            <a:effectLst>
              <a:outerShdw blurRad="57150" dist="19050" dir="5400000" algn="ctr" rotWithShape="0">
                <a:srgbClr val="000000">
                  <a:alpha val="6274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6"/>
            <p:cNvSpPr txBox="1"/>
            <p:nvPr/>
          </p:nvSpPr>
          <p:spPr>
            <a:xfrm>
              <a:off x="3191779" y="5903052"/>
              <a:ext cx="2187446" cy="1060722"/>
            </a:xfrm>
            <a:prstGeom prst="rect">
              <a:avLst/>
            </a:prstGeom>
            <a:noFill/>
            <a:ln>
              <a:noFill/>
            </a:ln>
          </p:spPr>
          <p:txBody>
            <a:bodyPr spcFirstLastPara="1" wrap="square" lIns="15225" tIns="15225" rIns="15225" bIns="15225" anchor="ctr" anchorCtr="0">
              <a:noAutofit/>
            </a:bodyPr>
            <a:lstStyle/>
            <a:p>
              <a:pPr marL="0" marR="0" lvl="0" indent="0" algn="ctr" rtl="0">
                <a:lnSpc>
                  <a:spcPct val="90000"/>
                </a:lnSpc>
                <a:spcBef>
                  <a:spcPts val="0"/>
                </a:spcBef>
                <a:spcAft>
                  <a:spcPts val="0"/>
                </a:spcAft>
                <a:buClr>
                  <a:schemeClr val="lt1"/>
                </a:buClr>
                <a:buSzPts val="2400"/>
                <a:buFont typeface="Helvetica Neue"/>
                <a:buNone/>
              </a:pPr>
              <a:r>
                <a:rPr lang="en-US" sz="2400" b="1" i="0" u="none" strike="noStrike" cap="none">
                  <a:solidFill>
                    <a:schemeClr val="lt1"/>
                  </a:solidFill>
                  <a:latin typeface="Helvetica Neue"/>
                  <a:ea typeface="Helvetica Neue"/>
                  <a:cs typeface="Helvetica Neue"/>
                  <a:sym typeface="Helvetica Neue"/>
                </a:rPr>
                <a:t>Actor</a:t>
              </a:r>
              <a:endParaRPr/>
            </a:p>
          </p:txBody>
        </p:sp>
        <p:sp>
          <p:nvSpPr>
            <p:cNvPr id="89" name="Google Shape;89;p6"/>
            <p:cNvSpPr/>
            <p:nvPr/>
          </p:nvSpPr>
          <p:spPr>
            <a:xfrm rot="-3310531">
              <a:off x="5073707" y="5776263"/>
              <a:ext cx="1578419" cy="18566"/>
            </a:xfrm>
            <a:custGeom>
              <a:avLst/>
              <a:gdLst/>
              <a:ahLst/>
              <a:cxnLst/>
              <a:rect l="l" t="t" r="r" b="b"/>
              <a:pathLst>
                <a:path w="120000" h="120000" extrusionOk="0">
                  <a:moveTo>
                    <a:pt x="0" y="60000"/>
                  </a:moveTo>
                  <a:lnTo>
                    <a:pt x="120000" y="60000"/>
                  </a:lnTo>
                </a:path>
              </a:pathLst>
            </a:custGeom>
            <a:noFill/>
            <a:ln w="38100" cap="flat" cmpd="sng">
              <a:solidFill>
                <a:schemeClr val="accent6"/>
              </a:solidFill>
              <a:prstDash val="solid"/>
              <a:miter lim="800000"/>
              <a:headEnd type="triangle" w="med" len="med"/>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6"/>
            <p:cNvSpPr txBox="1"/>
            <p:nvPr/>
          </p:nvSpPr>
          <p:spPr>
            <a:xfrm rot="-3310531">
              <a:off x="5823457" y="5746086"/>
              <a:ext cx="78920" cy="78920"/>
            </a:xfrm>
            <a:prstGeom prst="rect">
              <a:avLst/>
            </a:prstGeom>
            <a:no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rgbClr val="000000"/>
                </a:buClr>
                <a:buSzPts val="2400"/>
                <a:buFont typeface="Helvetica Neue"/>
                <a:buNone/>
              </a:pPr>
              <a:endParaRPr sz="2400" b="1" i="0" u="none" strike="noStrike" cap="none">
                <a:solidFill>
                  <a:srgbClr val="000000"/>
                </a:solidFill>
                <a:latin typeface="Helvetica Neue"/>
                <a:ea typeface="Helvetica Neue"/>
                <a:cs typeface="Helvetica Neue"/>
                <a:sym typeface="Helvetica Neue"/>
              </a:endParaRPr>
            </a:p>
          </p:txBody>
        </p:sp>
        <p:sp>
          <p:nvSpPr>
            <p:cNvPr id="91" name="Google Shape;91;p6"/>
            <p:cNvSpPr/>
            <p:nvPr/>
          </p:nvSpPr>
          <p:spPr>
            <a:xfrm>
              <a:off x="6313607" y="4574317"/>
              <a:ext cx="2253448" cy="1126724"/>
            </a:xfrm>
            <a:prstGeom prst="roundRect">
              <a:avLst>
                <a:gd name="adj" fmla="val 10000"/>
              </a:avLst>
            </a:prstGeom>
            <a:gradFill>
              <a:gsLst>
                <a:gs pos="0">
                  <a:srgbClr val="47BAF7"/>
                </a:gs>
                <a:gs pos="50000">
                  <a:srgbClr val="00B5FB"/>
                </a:gs>
                <a:gs pos="100000">
                  <a:srgbClr val="00A5E3"/>
                </a:gs>
              </a:gsLst>
              <a:lin ang="5400000" scaled="0"/>
            </a:gradFill>
            <a:ln>
              <a:noFill/>
            </a:ln>
            <a:effectLst>
              <a:outerShdw blurRad="57150" dist="19050" dir="5400000" algn="ctr" rotWithShape="0">
                <a:srgbClr val="000000">
                  <a:alpha val="6274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6"/>
            <p:cNvSpPr txBox="1"/>
            <p:nvPr/>
          </p:nvSpPr>
          <p:spPr>
            <a:xfrm>
              <a:off x="6346608" y="4607318"/>
              <a:ext cx="2187446" cy="1060722"/>
            </a:xfrm>
            <a:prstGeom prst="rect">
              <a:avLst/>
            </a:prstGeom>
            <a:noFill/>
            <a:ln>
              <a:noFill/>
            </a:ln>
          </p:spPr>
          <p:txBody>
            <a:bodyPr spcFirstLastPara="1" wrap="square" lIns="15225" tIns="15225" rIns="15225" bIns="15225" anchor="ctr" anchorCtr="0">
              <a:noAutofit/>
            </a:bodyPr>
            <a:lstStyle/>
            <a:p>
              <a:pPr marL="0" marR="0" lvl="0" indent="0" algn="ctr" rtl="0">
                <a:lnSpc>
                  <a:spcPct val="90000"/>
                </a:lnSpc>
                <a:spcBef>
                  <a:spcPts val="0"/>
                </a:spcBef>
                <a:spcAft>
                  <a:spcPts val="0"/>
                </a:spcAft>
                <a:buClr>
                  <a:schemeClr val="lt1"/>
                </a:buClr>
                <a:buSzPts val="2400"/>
                <a:buFont typeface="Helvetica Neue"/>
                <a:buNone/>
              </a:pPr>
              <a:r>
                <a:rPr lang="en-US" sz="2400" b="1" i="0" u="none" strike="noStrike" cap="none" dirty="0">
                  <a:solidFill>
                    <a:schemeClr val="lt1"/>
                  </a:solidFill>
                  <a:latin typeface="Helvetica Neue"/>
                  <a:ea typeface="Helvetica Neue"/>
                  <a:cs typeface="Helvetica Neue"/>
                  <a:sym typeface="Helvetica Neue"/>
                </a:rPr>
                <a:t>Controller</a:t>
              </a:r>
              <a:endParaRPr dirty="0"/>
            </a:p>
          </p:txBody>
        </p:sp>
        <p:sp>
          <p:nvSpPr>
            <p:cNvPr id="93" name="Google Shape;93;p6"/>
            <p:cNvSpPr/>
            <p:nvPr/>
          </p:nvSpPr>
          <p:spPr>
            <a:xfrm rot="-2142401">
              <a:off x="8462719" y="4804463"/>
              <a:ext cx="1110052" cy="18566"/>
            </a:xfrm>
            <a:custGeom>
              <a:avLst/>
              <a:gdLst/>
              <a:ahLst/>
              <a:cxnLst/>
              <a:rect l="l" t="t" r="r" b="b"/>
              <a:pathLst>
                <a:path w="120000" h="120000" extrusionOk="0">
                  <a:moveTo>
                    <a:pt x="0" y="60000"/>
                  </a:moveTo>
                  <a:lnTo>
                    <a:pt x="120000" y="60000"/>
                  </a:lnTo>
                </a:path>
              </a:pathLst>
            </a:custGeom>
            <a:noFill/>
            <a:ln w="38100" cap="flat" cmpd="sng">
              <a:solidFill>
                <a:schemeClr val="accent1"/>
              </a:solidFill>
              <a:prstDash val="solid"/>
              <a:miter lim="800000"/>
              <a:headEnd type="triangle" w="med" len="med"/>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6"/>
            <p:cNvSpPr txBox="1"/>
            <p:nvPr/>
          </p:nvSpPr>
          <p:spPr>
            <a:xfrm rot="-2142401">
              <a:off x="8989994" y="4785995"/>
              <a:ext cx="55502" cy="55502"/>
            </a:xfrm>
            <a:prstGeom prst="rect">
              <a:avLst/>
            </a:prstGeom>
            <a:no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rgbClr val="000000"/>
                </a:buClr>
                <a:buSzPts val="2400"/>
                <a:buFont typeface="Helvetica Neue"/>
                <a:buNone/>
              </a:pPr>
              <a:endParaRPr sz="2400" b="1" i="0" u="none" strike="noStrike" cap="none">
                <a:solidFill>
                  <a:srgbClr val="000000"/>
                </a:solidFill>
                <a:latin typeface="Helvetica Neue"/>
                <a:ea typeface="Helvetica Neue"/>
                <a:cs typeface="Helvetica Neue"/>
                <a:sym typeface="Helvetica Neue"/>
              </a:endParaRPr>
            </a:p>
          </p:txBody>
        </p:sp>
        <p:sp>
          <p:nvSpPr>
            <p:cNvPr id="95" name="Google Shape;95;p6"/>
            <p:cNvSpPr/>
            <p:nvPr/>
          </p:nvSpPr>
          <p:spPr>
            <a:xfrm>
              <a:off x="9468435" y="3926451"/>
              <a:ext cx="2253448" cy="1126724"/>
            </a:xfrm>
            <a:prstGeom prst="roundRect">
              <a:avLst>
                <a:gd name="adj" fmla="val 10000"/>
              </a:avLst>
            </a:prstGeom>
            <a:gradFill>
              <a:gsLst>
                <a:gs pos="0">
                  <a:srgbClr val="FA9F4B"/>
                </a:gs>
                <a:gs pos="50000">
                  <a:srgbClr val="FF950F"/>
                </a:gs>
                <a:gs pos="100000">
                  <a:srgbClr val="E38400"/>
                </a:gs>
              </a:gsLst>
              <a:lin ang="5400000" scaled="0"/>
            </a:gradFill>
            <a:ln>
              <a:noFill/>
            </a:ln>
            <a:effectLst>
              <a:outerShdw blurRad="57150" dist="19050" dir="5400000" algn="ctr" rotWithShape="0">
                <a:srgbClr val="000000">
                  <a:alpha val="6274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6"/>
            <p:cNvSpPr txBox="1"/>
            <p:nvPr/>
          </p:nvSpPr>
          <p:spPr>
            <a:xfrm>
              <a:off x="9501436" y="3959452"/>
              <a:ext cx="2187446" cy="1060722"/>
            </a:xfrm>
            <a:prstGeom prst="rect">
              <a:avLst/>
            </a:prstGeom>
            <a:noFill/>
            <a:ln>
              <a:noFill/>
            </a:ln>
          </p:spPr>
          <p:txBody>
            <a:bodyPr spcFirstLastPara="1" wrap="square" lIns="15225" tIns="15225" rIns="15225" bIns="15225" anchor="ctr" anchorCtr="0">
              <a:noAutofit/>
            </a:bodyPr>
            <a:lstStyle/>
            <a:p>
              <a:pPr marL="0" marR="0" lvl="0" indent="0" algn="ctr" rtl="0">
                <a:lnSpc>
                  <a:spcPct val="90000"/>
                </a:lnSpc>
                <a:spcBef>
                  <a:spcPts val="0"/>
                </a:spcBef>
                <a:spcAft>
                  <a:spcPts val="0"/>
                </a:spcAft>
                <a:buClr>
                  <a:schemeClr val="lt1"/>
                </a:buClr>
                <a:buSzPts val="2400"/>
                <a:buFont typeface="Helvetica Neue"/>
                <a:buNone/>
              </a:pPr>
              <a:r>
                <a:rPr lang="en-US" sz="2400" b="1" i="0" u="none" strike="noStrike" cap="none" dirty="0">
                  <a:solidFill>
                    <a:schemeClr val="lt1"/>
                  </a:solidFill>
                  <a:latin typeface="Helvetica Neue"/>
                  <a:ea typeface="Helvetica Neue"/>
                  <a:cs typeface="Helvetica Neue"/>
                  <a:sym typeface="Helvetica Neue"/>
                </a:rPr>
                <a:t>Player Controller</a:t>
              </a:r>
              <a:endParaRPr dirty="0"/>
            </a:p>
          </p:txBody>
        </p:sp>
        <p:sp>
          <p:nvSpPr>
            <p:cNvPr id="97" name="Google Shape;97;p6"/>
            <p:cNvSpPr/>
            <p:nvPr/>
          </p:nvSpPr>
          <p:spPr>
            <a:xfrm rot="2142401">
              <a:off x="8462719" y="5452330"/>
              <a:ext cx="1110052" cy="18566"/>
            </a:xfrm>
            <a:custGeom>
              <a:avLst/>
              <a:gdLst/>
              <a:ahLst/>
              <a:cxnLst/>
              <a:rect l="l" t="t" r="r" b="b"/>
              <a:pathLst>
                <a:path w="120000" h="120000" extrusionOk="0">
                  <a:moveTo>
                    <a:pt x="0" y="60000"/>
                  </a:moveTo>
                  <a:lnTo>
                    <a:pt x="120000" y="60000"/>
                  </a:lnTo>
                </a:path>
              </a:pathLst>
            </a:custGeom>
            <a:noFill/>
            <a:ln w="38100" cap="flat" cmpd="sng">
              <a:solidFill>
                <a:schemeClr val="accent1"/>
              </a:solidFill>
              <a:prstDash val="solid"/>
              <a:miter lim="800000"/>
              <a:headEnd type="triangle" w="med" len="med"/>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6"/>
            <p:cNvSpPr txBox="1"/>
            <p:nvPr/>
          </p:nvSpPr>
          <p:spPr>
            <a:xfrm rot="2142401">
              <a:off x="8989994" y="5433862"/>
              <a:ext cx="55502" cy="55502"/>
            </a:xfrm>
            <a:prstGeom prst="rect">
              <a:avLst/>
            </a:prstGeom>
            <a:no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rgbClr val="000000"/>
                </a:buClr>
                <a:buSzPts val="2400"/>
                <a:buFont typeface="Helvetica Neue"/>
                <a:buNone/>
              </a:pPr>
              <a:endParaRPr sz="2400" b="1" i="0" u="none" strike="noStrike" cap="none">
                <a:solidFill>
                  <a:srgbClr val="000000"/>
                </a:solidFill>
                <a:latin typeface="Helvetica Neue"/>
                <a:ea typeface="Helvetica Neue"/>
                <a:cs typeface="Helvetica Neue"/>
                <a:sym typeface="Helvetica Neue"/>
              </a:endParaRPr>
            </a:p>
          </p:txBody>
        </p:sp>
        <p:sp>
          <p:nvSpPr>
            <p:cNvPr id="99" name="Google Shape;99;p6"/>
            <p:cNvSpPr/>
            <p:nvPr/>
          </p:nvSpPr>
          <p:spPr>
            <a:xfrm>
              <a:off x="9468435" y="5222184"/>
              <a:ext cx="2253448" cy="1126724"/>
            </a:xfrm>
            <a:prstGeom prst="roundRect">
              <a:avLst>
                <a:gd name="adj" fmla="val 10000"/>
              </a:avLst>
            </a:prstGeom>
            <a:gradFill>
              <a:gsLst>
                <a:gs pos="0">
                  <a:srgbClr val="FA9F4B"/>
                </a:gs>
                <a:gs pos="50000">
                  <a:srgbClr val="FF950F"/>
                </a:gs>
                <a:gs pos="100000">
                  <a:srgbClr val="E38400"/>
                </a:gs>
              </a:gsLst>
              <a:lin ang="5400000" scaled="0"/>
            </a:gradFill>
            <a:ln>
              <a:noFill/>
            </a:ln>
            <a:effectLst>
              <a:outerShdw blurRad="57150" dist="19050" dir="5400000" algn="ctr" rotWithShape="0">
                <a:srgbClr val="000000">
                  <a:alpha val="6274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6"/>
            <p:cNvSpPr txBox="1"/>
            <p:nvPr/>
          </p:nvSpPr>
          <p:spPr>
            <a:xfrm>
              <a:off x="9501436" y="5255185"/>
              <a:ext cx="2187446" cy="1060722"/>
            </a:xfrm>
            <a:prstGeom prst="rect">
              <a:avLst/>
            </a:prstGeom>
            <a:noFill/>
            <a:ln>
              <a:noFill/>
            </a:ln>
          </p:spPr>
          <p:txBody>
            <a:bodyPr spcFirstLastPara="1" wrap="square" lIns="15225" tIns="15225" rIns="15225" bIns="15225" anchor="ctr" anchorCtr="0">
              <a:noAutofit/>
            </a:bodyPr>
            <a:lstStyle/>
            <a:p>
              <a:pPr marL="0" marR="0" lvl="0" indent="0" algn="ctr" rtl="0">
                <a:lnSpc>
                  <a:spcPct val="90000"/>
                </a:lnSpc>
                <a:spcBef>
                  <a:spcPts val="0"/>
                </a:spcBef>
                <a:spcAft>
                  <a:spcPts val="0"/>
                </a:spcAft>
                <a:buClr>
                  <a:schemeClr val="lt1"/>
                </a:buClr>
                <a:buSzPts val="2400"/>
                <a:buFont typeface="Helvetica Neue"/>
                <a:buNone/>
              </a:pPr>
              <a:r>
                <a:rPr lang="en-US" sz="2400" b="1" i="0" u="none" strike="noStrike" cap="none">
                  <a:solidFill>
                    <a:schemeClr val="lt1"/>
                  </a:solidFill>
                  <a:latin typeface="Helvetica Neue"/>
                  <a:ea typeface="Helvetica Neue"/>
                  <a:cs typeface="Helvetica Neue"/>
                  <a:sym typeface="Helvetica Neue"/>
                </a:rPr>
                <a:t>AI Controller</a:t>
              </a:r>
              <a:endParaRPr/>
            </a:p>
          </p:txBody>
        </p:sp>
        <p:sp>
          <p:nvSpPr>
            <p:cNvPr id="101" name="Google Shape;101;p6"/>
            <p:cNvSpPr/>
            <p:nvPr/>
          </p:nvSpPr>
          <p:spPr>
            <a:xfrm>
              <a:off x="5412227" y="6424129"/>
              <a:ext cx="901379" cy="18566"/>
            </a:xfrm>
            <a:custGeom>
              <a:avLst/>
              <a:gdLst/>
              <a:ahLst/>
              <a:cxnLst/>
              <a:rect l="l" t="t" r="r" b="b"/>
              <a:pathLst>
                <a:path w="120000" h="120000" extrusionOk="0">
                  <a:moveTo>
                    <a:pt x="0" y="60000"/>
                  </a:moveTo>
                  <a:lnTo>
                    <a:pt x="120000" y="60000"/>
                  </a:lnTo>
                </a:path>
              </a:pathLst>
            </a:custGeom>
            <a:noFill/>
            <a:ln w="38100" cap="flat" cmpd="sng">
              <a:solidFill>
                <a:schemeClr val="accent6"/>
              </a:solidFill>
              <a:prstDash val="solid"/>
              <a:miter lim="800000"/>
              <a:headEnd type="triangle" w="med" len="med"/>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txBox="1"/>
            <p:nvPr/>
          </p:nvSpPr>
          <p:spPr>
            <a:xfrm>
              <a:off x="5840383" y="6410878"/>
              <a:ext cx="45068" cy="45068"/>
            </a:xfrm>
            <a:prstGeom prst="rect">
              <a:avLst/>
            </a:prstGeom>
            <a:no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rgbClr val="000000"/>
                </a:buClr>
                <a:buSzPts val="2400"/>
                <a:buFont typeface="Helvetica Neue"/>
                <a:buNone/>
              </a:pPr>
              <a:endParaRPr sz="2400" b="1" i="0" u="none" strike="noStrike" cap="none">
                <a:solidFill>
                  <a:srgbClr val="000000"/>
                </a:solidFill>
                <a:latin typeface="Helvetica Neue"/>
                <a:ea typeface="Helvetica Neue"/>
                <a:cs typeface="Helvetica Neue"/>
                <a:sym typeface="Helvetica Neue"/>
              </a:endParaRPr>
            </a:p>
          </p:txBody>
        </p:sp>
        <p:sp>
          <p:nvSpPr>
            <p:cNvPr id="103" name="Google Shape;103;p6"/>
            <p:cNvSpPr/>
            <p:nvPr/>
          </p:nvSpPr>
          <p:spPr>
            <a:xfrm>
              <a:off x="6313607" y="5870051"/>
              <a:ext cx="2253448" cy="1126724"/>
            </a:xfrm>
            <a:prstGeom prst="roundRect">
              <a:avLst>
                <a:gd name="adj" fmla="val 10000"/>
              </a:avLst>
            </a:prstGeom>
            <a:gradFill>
              <a:gsLst>
                <a:gs pos="0">
                  <a:srgbClr val="47BAF7"/>
                </a:gs>
                <a:gs pos="50000">
                  <a:srgbClr val="00B5FB"/>
                </a:gs>
                <a:gs pos="100000">
                  <a:srgbClr val="00A5E3"/>
                </a:gs>
              </a:gsLst>
              <a:lin ang="5400000" scaled="0"/>
            </a:gradFill>
            <a:ln>
              <a:noFill/>
            </a:ln>
            <a:effectLst>
              <a:outerShdw blurRad="57150" dist="19050" dir="5400000" algn="ctr" rotWithShape="0">
                <a:srgbClr val="000000">
                  <a:alpha val="6274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6"/>
            <p:cNvSpPr txBox="1"/>
            <p:nvPr/>
          </p:nvSpPr>
          <p:spPr>
            <a:xfrm>
              <a:off x="6346608" y="5903052"/>
              <a:ext cx="2187446" cy="1060722"/>
            </a:xfrm>
            <a:prstGeom prst="rect">
              <a:avLst/>
            </a:prstGeom>
            <a:noFill/>
            <a:ln>
              <a:noFill/>
            </a:ln>
          </p:spPr>
          <p:txBody>
            <a:bodyPr spcFirstLastPara="1" wrap="square" lIns="15225" tIns="15225" rIns="15225" bIns="15225" anchor="ctr" anchorCtr="0">
              <a:noAutofit/>
            </a:bodyPr>
            <a:lstStyle/>
            <a:p>
              <a:pPr marL="0" marR="0" lvl="0" indent="0" algn="ctr" rtl="0">
                <a:lnSpc>
                  <a:spcPct val="90000"/>
                </a:lnSpc>
                <a:spcBef>
                  <a:spcPts val="0"/>
                </a:spcBef>
                <a:spcAft>
                  <a:spcPts val="0"/>
                </a:spcAft>
                <a:buClr>
                  <a:schemeClr val="lt1"/>
                </a:buClr>
                <a:buSzPts val="2400"/>
                <a:buFont typeface="Helvetica Neue"/>
                <a:buNone/>
              </a:pPr>
              <a:r>
                <a:rPr lang="en-US" sz="2400" b="1" i="0" u="none" strike="noStrike" cap="none">
                  <a:solidFill>
                    <a:schemeClr val="lt1"/>
                  </a:solidFill>
                  <a:latin typeface="Helvetica Neue"/>
                  <a:ea typeface="Helvetica Neue"/>
                  <a:cs typeface="Helvetica Neue"/>
                  <a:sym typeface="Helvetica Neue"/>
                </a:rPr>
                <a:t>Game Mode</a:t>
              </a:r>
              <a:endParaRPr/>
            </a:p>
          </p:txBody>
        </p:sp>
        <p:sp>
          <p:nvSpPr>
            <p:cNvPr id="105" name="Google Shape;105;p6"/>
            <p:cNvSpPr/>
            <p:nvPr/>
          </p:nvSpPr>
          <p:spPr>
            <a:xfrm rot="3310531">
              <a:off x="5073707" y="7071996"/>
              <a:ext cx="1578419" cy="18566"/>
            </a:xfrm>
            <a:custGeom>
              <a:avLst/>
              <a:gdLst/>
              <a:ahLst/>
              <a:cxnLst/>
              <a:rect l="l" t="t" r="r" b="b"/>
              <a:pathLst>
                <a:path w="120000" h="120000" extrusionOk="0">
                  <a:moveTo>
                    <a:pt x="0" y="60000"/>
                  </a:moveTo>
                  <a:lnTo>
                    <a:pt x="120000" y="60000"/>
                  </a:lnTo>
                </a:path>
              </a:pathLst>
            </a:custGeom>
            <a:noFill/>
            <a:ln w="38100" cap="flat" cmpd="sng">
              <a:solidFill>
                <a:schemeClr val="accent6"/>
              </a:solidFill>
              <a:prstDash val="solid"/>
              <a:miter lim="800000"/>
              <a:headEnd type="triangle" w="med" len="med"/>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6"/>
            <p:cNvSpPr txBox="1"/>
            <p:nvPr/>
          </p:nvSpPr>
          <p:spPr>
            <a:xfrm rot="3310531">
              <a:off x="5823457" y="7041819"/>
              <a:ext cx="78920" cy="78920"/>
            </a:xfrm>
            <a:prstGeom prst="rect">
              <a:avLst/>
            </a:prstGeom>
            <a:no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rgbClr val="000000"/>
                </a:buClr>
                <a:buSzPts val="2400"/>
                <a:buFont typeface="Helvetica Neue"/>
                <a:buNone/>
              </a:pPr>
              <a:endParaRPr sz="2400" b="1" i="0" u="none" strike="noStrike" cap="none">
                <a:solidFill>
                  <a:srgbClr val="000000"/>
                </a:solidFill>
                <a:latin typeface="Helvetica Neue"/>
                <a:ea typeface="Helvetica Neue"/>
                <a:cs typeface="Helvetica Neue"/>
                <a:sym typeface="Helvetica Neue"/>
              </a:endParaRPr>
            </a:p>
          </p:txBody>
        </p:sp>
        <p:sp>
          <p:nvSpPr>
            <p:cNvPr id="107" name="Google Shape;107;p6"/>
            <p:cNvSpPr/>
            <p:nvPr/>
          </p:nvSpPr>
          <p:spPr>
            <a:xfrm>
              <a:off x="6313607" y="7165784"/>
              <a:ext cx="2253448" cy="1126724"/>
            </a:xfrm>
            <a:prstGeom prst="roundRect">
              <a:avLst>
                <a:gd name="adj" fmla="val 10000"/>
              </a:avLst>
            </a:prstGeom>
            <a:gradFill>
              <a:gsLst>
                <a:gs pos="0">
                  <a:srgbClr val="47BAF7"/>
                </a:gs>
                <a:gs pos="50000">
                  <a:srgbClr val="00B5FB"/>
                </a:gs>
                <a:gs pos="100000">
                  <a:srgbClr val="00A5E3"/>
                </a:gs>
              </a:gsLst>
              <a:lin ang="5400000" scaled="0"/>
            </a:gradFill>
            <a:ln>
              <a:noFill/>
            </a:ln>
            <a:effectLst>
              <a:outerShdw blurRad="57150" dist="19050" dir="5400000" algn="ctr" rotWithShape="0">
                <a:srgbClr val="000000">
                  <a:alpha val="6274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6"/>
            <p:cNvSpPr txBox="1"/>
            <p:nvPr/>
          </p:nvSpPr>
          <p:spPr>
            <a:xfrm>
              <a:off x="6346608" y="7198785"/>
              <a:ext cx="2187446" cy="1060722"/>
            </a:xfrm>
            <a:prstGeom prst="rect">
              <a:avLst/>
            </a:prstGeom>
            <a:noFill/>
            <a:ln>
              <a:noFill/>
            </a:ln>
          </p:spPr>
          <p:txBody>
            <a:bodyPr spcFirstLastPara="1" wrap="square" lIns="15225" tIns="15225" rIns="15225" bIns="15225" anchor="ctr" anchorCtr="0">
              <a:noAutofit/>
            </a:bodyPr>
            <a:lstStyle/>
            <a:p>
              <a:pPr marL="0" marR="0" lvl="0" indent="0" algn="ctr" rtl="0">
                <a:lnSpc>
                  <a:spcPct val="90000"/>
                </a:lnSpc>
                <a:spcBef>
                  <a:spcPts val="0"/>
                </a:spcBef>
                <a:spcAft>
                  <a:spcPts val="0"/>
                </a:spcAft>
                <a:buClr>
                  <a:schemeClr val="lt1"/>
                </a:buClr>
                <a:buSzPts val="2400"/>
                <a:buFont typeface="Helvetica Neue"/>
                <a:buNone/>
              </a:pPr>
              <a:r>
                <a:rPr lang="en-US" sz="2400" b="1" i="0" u="none" strike="noStrike" cap="none">
                  <a:solidFill>
                    <a:schemeClr val="lt1"/>
                  </a:solidFill>
                  <a:latin typeface="Helvetica Neue"/>
                  <a:ea typeface="Helvetica Neue"/>
                  <a:cs typeface="Helvetica Neue"/>
                  <a:sym typeface="Helvetica Neue"/>
                </a:rPr>
                <a:t>Pawn</a:t>
              </a:r>
              <a:endParaRPr/>
            </a:p>
          </p:txBody>
        </p:sp>
        <p:sp>
          <p:nvSpPr>
            <p:cNvPr id="109" name="Google Shape;109;p6"/>
            <p:cNvSpPr/>
            <p:nvPr/>
          </p:nvSpPr>
          <p:spPr>
            <a:xfrm>
              <a:off x="8567056" y="7719863"/>
              <a:ext cx="901379" cy="18566"/>
            </a:xfrm>
            <a:custGeom>
              <a:avLst/>
              <a:gdLst/>
              <a:ahLst/>
              <a:cxnLst/>
              <a:rect l="l" t="t" r="r" b="b"/>
              <a:pathLst>
                <a:path w="120000" h="120000" extrusionOk="0">
                  <a:moveTo>
                    <a:pt x="0" y="60000"/>
                  </a:moveTo>
                  <a:lnTo>
                    <a:pt x="120000" y="60000"/>
                  </a:lnTo>
                </a:path>
              </a:pathLst>
            </a:custGeom>
            <a:noFill/>
            <a:ln w="38100" cap="flat" cmpd="sng">
              <a:solidFill>
                <a:schemeClr val="accent1"/>
              </a:solidFill>
              <a:prstDash val="solid"/>
              <a:miter lim="800000"/>
              <a:headEnd type="triangle" w="med" len="med"/>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6"/>
            <p:cNvSpPr txBox="1"/>
            <p:nvPr/>
          </p:nvSpPr>
          <p:spPr>
            <a:xfrm>
              <a:off x="8995211" y="7706611"/>
              <a:ext cx="45068" cy="45068"/>
            </a:xfrm>
            <a:prstGeom prst="rect">
              <a:avLst/>
            </a:prstGeom>
            <a:no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rgbClr val="000000"/>
                </a:buClr>
                <a:buSzPts val="2400"/>
                <a:buFont typeface="Helvetica Neue"/>
                <a:buNone/>
              </a:pPr>
              <a:endParaRPr sz="2400" b="1" i="0" u="none" strike="noStrike" cap="none">
                <a:solidFill>
                  <a:srgbClr val="000000"/>
                </a:solidFill>
                <a:latin typeface="Helvetica Neue"/>
                <a:ea typeface="Helvetica Neue"/>
                <a:cs typeface="Helvetica Neue"/>
                <a:sym typeface="Helvetica Neue"/>
              </a:endParaRPr>
            </a:p>
          </p:txBody>
        </p:sp>
        <p:sp>
          <p:nvSpPr>
            <p:cNvPr id="111" name="Google Shape;111;p6"/>
            <p:cNvSpPr/>
            <p:nvPr/>
          </p:nvSpPr>
          <p:spPr>
            <a:xfrm>
              <a:off x="9468435" y="7165784"/>
              <a:ext cx="2253448" cy="1126724"/>
            </a:xfrm>
            <a:prstGeom prst="roundRect">
              <a:avLst>
                <a:gd name="adj" fmla="val 10000"/>
              </a:avLst>
            </a:prstGeom>
            <a:gradFill>
              <a:gsLst>
                <a:gs pos="0">
                  <a:srgbClr val="FA9F4B"/>
                </a:gs>
                <a:gs pos="50000">
                  <a:srgbClr val="FF950F"/>
                </a:gs>
                <a:gs pos="100000">
                  <a:srgbClr val="E38400"/>
                </a:gs>
              </a:gsLst>
              <a:lin ang="5400000" scaled="0"/>
            </a:gradFill>
            <a:ln>
              <a:noFill/>
            </a:ln>
            <a:effectLst>
              <a:outerShdw blurRad="57150" dist="19050" dir="5400000" algn="ctr" rotWithShape="0">
                <a:srgbClr val="000000">
                  <a:alpha val="6274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6"/>
            <p:cNvSpPr txBox="1"/>
            <p:nvPr/>
          </p:nvSpPr>
          <p:spPr>
            <a:xfrm>
              <a:off x="9501436" y="7198785"/>
              <a:ext cx="2187446" cy="1060722"/>
            </a:xfrm>
            <a:prstGeom prst="rect">
              <a:avLst/>
            </a:prstGeom>
            <a:noFill/>
            <a:ln>
              <a:noFill/>
            </a:ln>
          </p:spPr>
          <p:txBody>
            <a:bodyPr spcFirstLastPara="1" wrap="square" lIns="15225" tIns="15225" rIns="15225" bIns="15225" anchor="ctr" anchorCtr="0">
              <a:noAutofit/>
            </a:bodyPr>
            <a:lstStyle/>
            <a:p>
              <a:pPr marL="0" marR="0" lvl="0" indent="0" algn="ctr" rtl="0">
                <a:lnSpc>
                  <a:spcPct val="90000"/>
                </a:lnSpc>
                <a:spcBef>
                  <a:spcPts val="0"/>
                </a:spcBef>
                <a:spcAft>
                  <a:spcPts val="0"/>
                </a:spcAft>
                <a:buClr>
                  <a:schemeClr val="lt1"/>
                </a:buClr>
                <a:buSzPts val="2400"/>
                <a:buFont typeface="Helvetica Neue"/>
                <a:buNone/>
              </a:pPr>
              <a:r>
                <a:rPr lang="en-US" sz="2400" b="1" i="0" u="none" strike="noStrike" cap="none">
                  <a:solidFill>
                    <a:schemeClr val="lt1"/>
                  </a:solidFill>
                  <a:latin typeface="Helvetica Neue"/>
                  <a:ea typeface="Helvetica Neue"/>
                  <a:cs typeface="Helvetica Neue"/>
                  <a:sym typeface="Helvetica Neue"/>
                </a:rPr>
                <a:t>Character</a:t>
              </a: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08"/>
        <p:cNvGrpSpPr/>
        <p:nvPr/>
      </p:nvGrpSpPr>
      <p:grpSpPr>
        <a:xfrm>
          <a:off x="0" y="0"/>
          <a:ext cx="0" cy="0"/>
          <a:chOff x="0" y="0"/>
          <a:chExt cx="0" cy="0"/>
        </a:xfrm>
      </p:grpSpPr>
      <p:sp>
        <p:nvSpPr>
          <p:cNvPr id="309" name="Google Shape;309;gcaf9980a82_0_85"/>
          <p:cNvSpPr txBox="1">
            <a:spLocks noGrp="1"/>
          </p:cNvSpPr>
          <p:nvPr>
            <p:ph type="body" idx="1"/>
          </p:nvPr>
        </p:nvSpPr>
        <p:spPr>
          <a:xfrm>
            <a:off x="2706624" y="2178424"/>
            <a:ext cx="7550400" cy="20706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4800"/>
              <a:buNone/>
            </a:pPr>
            <a:r>
              <a:rPr lang="en-US" sz="4800"/>
              <a:t>BP_GUIDE_HUD:</a:t>
            </a:r>
            <a:endParaRPr/>
          </a:p>
          <a:p>
            <a:pPr marL="0" lvl="0" indent="0" algn="l" rtl="0">
              <a:lnSpc>
                <a:spcPct val="100000"/>
              </a:lnSpc>
              <a:spcBef>
                <a:spcPts val="0"/>
              </a:spcBef>
              <a:spcAft>
                <a:spcPts val="0"/>
              </a:spcAft>
              <a:buClr>
                <a:schemeClr val="dk1"/>
              </a:buClr>
              <a:buSzPts val="4800"/>
              <a:buNone/>
            </a:pPr>
            <a:r>
              <a:rPr lang="en-US" sz="4800"/>
              <a:t>RECEIVE DRAW HUD 1/3</a:t>
            </a:r>
            <a:endParaRPr sz="4800"/>
          </a:p>
        </p:txBody>
      </p:sp>
      <p:sp>
        <p:nvSpPr>
          <p:cNvPr id="310" name="Google Shape;310;gcaf9980a82_0_85"/>
          <p:cNvSpPr txBox="1">
            <a:spLocks noGrp="1"/>
          </p:cNvSpPr>
          <p:nvPr>
            <p:ph type="body" idx="2"/>
          </p:nvPr>
        </p:nvSpPr>
        <p:spPr>
          <a:xfrm>
            <a:off x="2812211" y="4846320"/>
            <a:ext cx="7131900" cy="89961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dk1"/>
              </a:buClr>
              <a:buSzPts val="2800"/>
              <a:buNone/>
            </a:pPr>
            <a:r>
              <a:rPr lang="en-US" sz="2800"/>
              <a:t>To draw on the screen, the </a:t>
            </a:r>
            <a:r>
              <a:rPr lang="en-US" sz="2800" b="1"/>
              <a:t>Receive Draw HUD</a:t>
            </a:r>
            <a:r>
              <a:rPr lang="en-US" sz="2800"/>
              <a:t> event must be added to the Event Graph. This event is available only in Blueprints based on the HUD class.</a:t>
            </a:r>
            <a:endParaRPr/>
          </a:p>
          <a:p>
            <a:pPr marL="0" lvl="0" indent="0" algn="l" rtl="0">
              <a:lnSpc>
                <a:spcPct val="100000"/>
              </a:lnSpc>
              <a:spcBef>
                <a:spcPts val="2000"/>
              </a:spcBef>
              <a:spcAft>
                <a:spcPts val="0"/>
              </a:spcAft>
              <a:buClr>
                <a:schemeClr val="dk1"/>
              </a:buClr>
              <a:buSzPts val="2800"/>
              <a:buNone/>
            </a:pPr>
            <a:r>
              <a:rPr lang="en-US" sz="2800"/>
              <a:t>The </a:t>
            </a:r>
            <a:r>
              <a:rPr lang="en-US" sz="2800" b="1"/>
              <a:t>Draw Text</a:t>
            </a:r>
            <a:r>
              <a:rPr lang="en-US" sz="2800"/>
              <a:t> function of the HUD class is used to print the score on the screen, as shown in the image on the right.</a:t>
            </a:r>
            <a:endParaRPr/>
          </a:p>
          <a:p>
            <a:pPr marL="0" lvl="0" indent="0" algn="l" rtl="0">
              <a:lnSpc>
                <a:spcPct val="100000"/>
              </a:lnSpc>
              <a:spcBef>
                <a:spcPts val="2000"/>
              </a:spcBef>
              <a:spcAft>
                <a:spcPts val="0"/>
              </a:spcAft>
              <a:buClr>
                <a:schemeClr val="dk1"/>
              </a:buClr>
              <a:buSzPts val="2800"/>
              <a:buNone/>
            </a:pPr>
            <a:r>
              <a:rPr lang="en-US" sz="2800"/>
              <a:t>The </a:t>
            </a:r>
            <a:r>
              <a:rPr lang="en-US" sz="2800" b="1"/>
              <a:t>BuildString (int) </a:t>
            </a:r>
            <a:r>
              <a:rPr lang="en-US" sz="2800"/>
              <a:t>function is used to produce a string containing the text “</a:t>
            </a:r>
            <a:r>
              <a:rPr lang="en-US" sz="2800" b="1"/>
              <a:t>Score:</a:t>
            </a:r>
            <a:r>
              <a:rPr lang="en-US" sz="2800"/>
              <a:t>” plus the current value of the </a:t>
            </a:r>
            <a:r>
              <a:rPr lang="en-US" sz="2800" b="1"/>
              <a:t>Score</a:t>
            </a:r>
            <a:r>
              <a:rPr lang="en-US" sz="2800"/>
              <a:t> variable. The resulting string is passed to the </a:t>
            </a:r>
            <a:r>
              <a:rPr lang="en-US" sz="2800" b="1"/>
              <a:t>Text</a:t>
            </a:r>
            <a:r>
              <a:rPr lang="en-US" sz="2800"/>
              <a:t> parameter of the </a:t>
            </a:r>
            <a:r>
              <a:rPr lang="en-US" sz="2800" b="1"/>
              <a:t>Draw Text</a:t>
            </a:r>
            <a:r>
              <a:rPr lang="en-US" sz="2800"/>
              <a:t> function. </a:t>
            </a:r>
            <a:endParaRPr sz="2800"/>
          </a:p>
          <a:p>
            <a:pPr marL="0" lvl="0" indent="0" algn="l" rtl="0">
              <a:lnSpc>
                <a:spcPct val="100000"/>
              </a:lnSpc>
              <a:spcBef>
                <a:spcPts val="2000"/>
              </a:spcBef>
              <a:spcAft>
                <a:spcPts val="0"/>
              </a:spcAft>
              <a:buClr>
                <a:schemeClr val="dk1"/>
              </a:buClr>
              <a:buSzPts val="2800"/>
              <a:buNone/>
            </a:pPr>
            <a:endParaRPr sz="2800"/>
          </a:p>
        </p:txBody>
      </p:sp>
      <p:pic>
        <p:nvPicPr>
          <p:cNvPr id="311" name="Google Shape;311;gcaf9980a82_0_85"/>
          <p:cNvPicPr preferRelativeResize="0"/>
          <p:nvPr/>
        </p:nvPicPr>
        <p:blipFill rotWithShape="1">
          <a:blip r:embed="rId3">
            <a:alphaModFix/>
          </a:blip>
          <a:srcRect/>
          <a:stretch/>
        </p:blipFill>
        <p:spPr>
          <a:xfrm>
            <a:off x="10534650" y="3183790"/>
            <a:ext cx="13843255" cy="6218011"/>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sp>
        <p:nvSpPr>
          <p:cNvPr id="316" name="Google Shape;316;gcaf9980a82_0_91"/>
          <p:cNvSpPr txBox="1">
            <a:spLocks noGrp="1"/>
          </p:cNvSpPr>
          <p:nvPr>
            <p:ph type="title"/>
          </p:nvPr>
        </p:nvSpPr>
        <p:spPr>
          <a:xfrm>
            <a:off x="1679576" y="914399"/>
            <a:ext cx="9046200" cy="43656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5000"/>
              <a:buFont typeface="Helvetica Neue"/>
              <a:buNone/>
            </a:pPr>
            <a:r>
              <a:rPr lang="en-US"/>
              <a:t>BP_GUIDE_HUD:</a:t>
            </a:r>
            <a:br>
              <a:rPr lang="en-US"/>
            </a:br>
            <a:r>
              <a:rPr lang="en-US"/>
              <a:t>RECEIVE DRAW HUD 2/3</a:t>
            </a:r>
            <a:endParaRPr/>
          </a:p>
        </p:txBody>
      </p:sp>
      <p:sp>
        <p:nvSpPr>
          <p:cNvPr id="317" name="Google Shape;317;gcaf9980a82_0_91"/>
          <p:cNvSpPr txBox="1">
            <a:spLocks noGrp="1"/>
          </p:cNvSpPr>
          <p:nvPr>
            <p:ph type="body" idx="2"/>
          </p:nvPr>
        </p:nvSpPr>
        <p:spPr>
          <a:xfrm>
            <a:off x="1680124" y="5943600"/>
            <a:ext cx="9045600" cy="76629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dk1"/>
              </a:buClr>
              <a:buSzPts val="2800"/>
              <a:buNone/>
            </a:pPr>
            <a:r>
              <a:rPr lang="en-US" sz="2800"/>
              <a:t>The setup for drawing text for the </a:t>
            </a:r>
            <a:r>
              <a:rPr lang="en-US" sz="2800" b="1"/>
              <a:t>Time</a:t>
            </a:r>
            <a:r>
              <a:rPr lang="en-US" sz="2800"/>
              <a:t> and </a:t>
            </a:r>
            <a:r>
              <a:rPr lang="en-US" sz="2800" b="1"/>
              <a:t>Level</a:t>
            </a:r>
            <a:r>
              <a:rPr lang="en-US" sz="2800"/>
              <a:t> variables is very similar to that for drawing text for the </a:t>
            </a:r>
            <a:r>
              <a:rPr lang="en-US" sz="2800" b="1"/>
              <a:t>Score</a:t>
            </a:r>
            <a:r>
              <a:rPr lang="en-US" sz="2800"/>
              <a:t> variable.</a:t>
            </a:r>
            <a:endParaRPr/>
          </a:p>
          <a:p>
            <a:pPr marL="0" lvl="0" indent="0" algn="l" rtl="0">
              <a:lnSpc>
                <a:spcPct val="100000"/>
              </a:lnSpc>
              <a:spcBef>
                <a:spcPts val="2000"/>
              </a:spcBef>
              <a:spcAft>
                <a:spcPts val="0"/>
              </a:spcAft>
              <a:buClr>
                <a:schemeClr val="dk1"/>
              </a:buClr>
              <a:buSzPts val="2800"/>
              <a:buNone/>
            </a:pPr>
            <a:r>
              <a:rPr lang="en-US" sz="2800"/>
              <a:t>The only changes in the </a:t>
            </a:r>
            <a:r>
              <a:rPr lang="en-US" sz="2800" b="1"/>
              <a:t>Draw Text</a:t>
            </a:r>
            <a:r>
              <a:rPr lang="en-US" sz="2800"/>
              <a:t> function involve the parameters </a:t>
            </a:r>
            <a:r>
              <a:rPr lang="en-US" sz="2800" b="1"/>
              <a:t>Text</a:t>
            </a:r>
            <a:r>
              <a:rPr lang="en-US" sz="2800"/>
              <a:t>, </a:t>
            </a:r>
            <a:r>
              <a:rPr lang="en-US" sz="2800" b="1"/>
              <a:t>Text Color</a:t>
            </a:r>
            <a:r>
              <a:rPr lang="en-US" sz="2800"/>
              <a:t>,</a:t>
            </a:r>
            <a:r>
              <a:rPr lang="en-US" sz="2800" b="1"/>
              <a:t> </a:t>
            </a:r>
            <a:r>
              <a:rPr lang="en-US" sz="2800"/>
              <a:t>and </a:t>
            </a:r>
            <a:r>
              <a:rPr lang="en-US" sz="2800" b="1"/>
              <a:t>Screen X</a:t>
            </a:r>
            <a:r>
              <a:rPr lang="en-US" sz="2800"/>
              <a:t>. </a:t>
            </a:r>
            <a:endParaRPr sz="2800"/>
          </a:p>
          <a:p>
            <a:pPr marL="0" lvl="0" indent="0" algn="l" rtl="0">
              <a:lnSpc>
                <a:spcPct val="100000"/>
              </a:lnSpc>
              <a:spcBef>
                <a:spcPts val="2000"/>
              </a:spcBef>
              <a:spcAft>
                <a:spcPts val="0"/>
              </a:spcAft>
              <a:buClr>
                <a:schemeClr val="dk1"/>
              </a:buClr>
              <a:buSzPts val="2800"/>
              <a:buNone/>
            </a:pPr>
            <a:r>
              <a:rPr lang="en-US" sz="2800"/>
              <a:t> </a:t>
            </a:r>
            <a:endParaRPr/>
          </a:p>
          <a:p>
            <a:pPr marL="0" lvl="0" indent="0" algn="l" rtl="0">
              <a:lnSpc>
                <a:spcPct val="100000"/>
              </a:lnSpc>
              <a:spcBef>
                <a:spcPts val="2000"/>
              </a:spcBef>
              <a:spcAft>
                <a:spcPts val="0"/>
              </a:spcAft>
              <a:buClr>
                <a:schemeClr val="dk1"/>
              </a:buClr>
              <a:buSzPts val="2800"/>
              <a:buNone/>
            </a:pPr>
            <a:endParaRPr sz="2800"/>
          </a:p>
          <a:p>
            <a:pPr marL="0" lvl="0" indent="0" algn="l" rtl="0">
              <a:lnSpc>
                <a:spcPct val="100000"/>
              </a:lnSpc>
              <a:spcBef>
                <a:spcPts val="2000"/>
              </a:spcBef>
              <a:spcAft>
                <a:spcPts val="0"/>
              </a:spcAft>
              <a:buClr>
                <a:schemeClr val="dk1"/>
              </a:buClr>
              <a:buSzPts val="2800"/>
              <a:buNone/>
            </a:pPr>
            <a:endParaRPr sz="2800"/>
          </a:p>
        </p:txBody>
      </p:sp>
      <p:pic>
        <p:nvPicPr>
          <p:cNvPr id="318" name="Google Shape;318;gcaf9980a82_0_91"/>
          <p:cNvPicPr preferRelativeResize="0">
            <a:picLocks noGrp="1"/>
          </p:cNvPicPr>
          <p:nvPr>
            <p:ph type="body" idx="1"/>
          </p:nvPr>
        </p:nvPicPr>
        <p:blipFill rotWithShape="1">
          <a:blip r:embed="rId3">
            <a:alphaModFix/>
          </a:blip>
          <a:srcRect/>
          <a:stretch/>
        </p:blipFill>
        <p:spPr>
          <a:xfrm>
            <a:off x="12161520" y="490830"/>
            <a:ext cx="12216300" cy="1271820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gcaf9980a82_0_97"/>
          <p:cNvSpPr txBox="1">
            <a:spLocks noGrp="1"/>
          </p:cNvSpPr>
          <p:nvPr>
            <p:ph type="body" idx="1"/>
          </p:nvPr>
        </p:nvSpPr>
        <p:spPr>
          <a:xfrm>
            <a:off x="2706624" y="2178424"/>
            <a:ext cx="7550400" cy="20706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4800"/>
              <a:buNone/>
            </a:pPr>
            <a:r>
              <a:rPr lang="en-US" sz="4800"/>
              <a:t>BP_GUIDE_HUD:</a:t>
            </a:r>
            <a:endParaRPr/>
          </a:p>
          <a:p>
            <a:pPr marL="0" lvl="0" indent="0" algn="l" rtl="0">
              <a:lnSpc>
                <a:spcPct val="100000"/>
              </a:lnSpc>
              <a:spcBef>
                <a:spcPts val="0"/>
              </a:spcBef>
              <a:spcAft>
                <a:spcPts val="0"/>
              </a:spcAft>
              <a:buClr>
                <a:schemeClr val="dk1"/>
              </a:buClr>
              <a:buSzPts val="4800"/>
              <a:buNone/>
            </a:pPr>
            <a:r>
              <a:rPr lang="en-US" sz="4800"/>
              <a:t>RECEIVE DRAW HUD 3/3</a:t>
            </a:r>
            <a:endParaRPr sz="4800"/>
          </a:p>
        </p:txBody>
      </p:sp>
      <p:sp>
        <p:nvSpPr>
          <p:cNvPr id="324" name="Google Shape;324;gcaf9980a82_0_97"/>
          <p:cNvSpPr txBox="1">
            <a:spLocks noGrp="1"/>
          </p:cNvSpPr>
          <p:nvPr>
            <p:ph type="body" idx="2"/>
          </p:nvPr>
        </p:nvSpPr>
        <p:spPr>
          <a:xfrm>
            <a:off x="2777706" y="4846320"/>
            <a:ext cx="7166400" cy="89961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dk1"/>
              </a:buClr>
              <a:buSzPts val="2800"/>
              <a:buNone/>
            </a:pPr>
            <a:r>
              <a:rPr lang="en-US" sz="2800"/>
              <a:t>The last part of the </a:t>
            </a:r>
            <a:r>
              <a:rPr lang="en-US" sz="2800" b="1"/>
              <a:t>Receive Draw HUD</a:t>
            </a:r>
            <a:r>
              <a:rPr lang="en-US" sz="2800"/>
              <a:t> event tests if the value of the </a:t>
            </a:r>
            <a:r>
              <a:rPr lang="en-US" sz="2800" b="1"/>
              <a:t>GameOver</a:t>
            </a:r>
            <a:r>
              <a:rPr lang="en-US" sz="2800"/>
              <a:t> variable is “</a:t>
            </a:r>
            <a:r>
              <a:rPr lang="en-US" sz="2800" b="1"/>
              <a:t>true</a:t>
            </a:r>
            <a:r>
              <a:rPr lang="en-US" sz="2800"/>
              <a:t>”. If it is, then it draws on the screen the strings “</a:t>
            </a:r>
            <a:r>
              <a:rPr lang="en-US" sz="2800" b="1"/>
              <a:t>GAME OVER</a:t>
            </a:r>
            <a:r>
              <a:rPr lang="en-US" sz="2800"/>
              <a:t>” and “</a:t>
            </a:r>
            <a:r>
              <a:rPr lang="en-US" sz="2800" b="1"/>
              <a:t>Press Enter</a:t>
            </a:r>
            <a:r>
              <a:rPr lang="en-US" sz="2800"/>
              <a:t>”.</a:t>
            </a:r>
            <a:endParaRPr sz="2800"/>
          </a:p>
        </p:txBody>
      </p:sp>
      <p:pic>
        <p:nvPicPr>
          <p:cNvPr id="325" name="Google Shape;325;gcaf9980a82_0_97"/>
          <p:cNvPicPr preferRelativeResize="0"/>
          <p:nvPr/>
        </p:nvPicPr>
        <p:blipFill rotWithShape="1">
          <a:blip r:embed="rId3">
            <a:alphaModFix/>
          </a:blip>
          <a:srcRect/>
          <a:stretch/>
        </p:blipFill>
        <p:spPr>
          <a:xfrm>
            <a:off x="10525311" y="3737933"/>
            <a:ext cx="13858689" cy="6240134"/>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Google Shape;330;gcaf9980a82_0_103"/>
          <p:cNvSpPr txBox="1">
            <a:spLocks noGrp="1"/>
          </p:cNvSpPr>
          <p:nvPr>
            <p:ph type="title"/>
          </p:nvPr>
        </p:nvSpPr>
        <p:spPr>
          <a:xfrm>
            <a:off x="1679576" y="914399"/>
            <a:ext cx="9046200" cy="43656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5000"/>
              <a:buFont typeface="Helvetica Neue"/>
              <a:buNone/>
            </a:pPr>
            <a:r>
              <a:rPr lang="en-US"/>
              <a:t>BP_STATUE</a:t>
            </a:r>
            <a:endParaRPr/>
          </a:p>
        </p:txBody>
      </p:sp>
      <p:sp>
        <p:nvSpPr>
          <p:cNvPr id="331" name="Google Shape;331;gcaf9980a82_0_103"/>
          <p:cNvSpPr txBox="1">
            <a:spLocks noGrp="1"/>
          </p:cNvSpPr>
          <p:nvPr>
            <p:ph type="body" idx="2"/>
          </p:nvPr>
        </p:nvSpPr>
        <p:spPr>
          <a:xfrm>
            <a:off x="1680124" y="6053049"/>
            <a:ext cx="9292800" cy="76629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dk1"/>
              </a:buClr>
              <a:buSzPts val="2800"/>
              <a:buNone/>
            </a:pPr>
            <a:r>
              <a:rPr lang="en-US" sz="2800"/>
              <a:t>Create a new Blueprint class and choose “</a:t>
            </a:r>
            <a:r>
              <a:rPr lang="en-US" sz="2800" b="1"/>
              <a:t>Actor</a:t>
            </a:r>
            <a:r>
              <a:rPr lang="en-US" sz="2800"/>
              <a:t>” as the parent class. Rename it “</a:t>
            </a:r>
            <a:r>
              <a:rPr lang="en-US" sz="2800" b="1"/>
              <a:t>BP_Statue</a:t>
            </a:r>
            <a:r>
              <a:rPr lang="en-US" sz="2800"/>
              <a:t>”.</a:t>
            </a:r>
            <a:endParaRPr/>
          </a:p>
          <a:p>
            <a:pPr marL="0" lvl="0" indent="0" algn="l" rtl="0">
              <a:lnSpc>
                <a:spcPct val="100000"/>
              </a:lnSpc>
              <a:spcBef>
                <a:spcPts val="2000"/>
              </a:spcBef>
              <a:spcAft>
                <a:spcPts val="0"/>
              </a:spcAft>
              <a:buClr>
                <a:schemeClr val="dk1"/>
              </a:buClr>
              <a:buSzPts val="2800"/>
              <a:buNone/>
            </a:pPr>
            <a:r>
              <a:rPr lang="en-US" sz="2800"/>
              <a:t>Add a </a:t>
            </a:r>
            <a:r>
              <a:rPr lang="en-US" sz="2800" b="1"/>
              <a:t>Static Mesh</a:t>
            </a:r>
            <a:r>
              <a:rPr lang="en-US" sz="2800"/>
              <a:t> component. In the </a:t>
            </a:r>
            <a:r>
              <a:rPr lang="en-US" sz="2800" b="1"/>
              <a:t>Details</a:t>
            </a:r>
            <a:r>
              <a:rPr lang="en-US" sz="2800"/>
              <a:t> panel for the </a:t>
            </a:r>
            <a:r>
              <a:rPr lang="en-US" sz="2800" b="1"/>
              <a:t>Static Mesh </a:t>
            </a:r>
            <a:r>
              <a:rPr lang="en-US" sz="2800"/>
              <a:t>component, set the </a:t>
            </a:r>
            <a:r>
              <a:rPr lang="en-US" sz="2800" b="1"/>
              <a:t>Static Mesh </a:t>
            </a:r>
            <a:r>
              <a:rPr lang="en-US" sz="2800"/>
              <a:t>property</a:t>
            </a:r>
            <a:r>
              <a:rPr lang="en-US" sz="2800" b="1"/>
              <a:t> </a:t>
            </a:r>
            <a:r>
              <a:rPr lang="en-US" sz="2800"/>
              <a:t>to “</a:t>
            </a:r>
            <a:r>
              <a:rPr lang="en-US" sz="2800" b="1"/>
              <a:t>SM_Statue</a:t>
            </a:r>
            <a:r>
              <a:rPr lang="en-US" sz="2800"/>
              <a:t>”.</a:t>
            </a:r>
            <a:endParaRPr/>
          </a:p>
          <a:p>
            <a:pPr marL="0" lvl="0" indent="0" algn="l" rtl="0">
              <a:lnSpc>
                <a:spcPct val="100000"/>
              </a:lnSpc>
              <a:spcBef>
                <a:spcPts val="2000"/>
              </a:spcBef>
              <a:spcAft>
                <a:spcPts val="0"/>
              </a:spcAft>
              <a:buClr>
                <a:schemeClr val="dk1"/>
              </a:buClr>
              <a:buSzPts val="2800"/>
              <a:buNone/>
            </a:pPr>
            <a:r>
              <a:rPr lang="en-US" sz="2800"/>
              <a:t>Set the </a:t>
            </a:r>
            <a:r>
              <a:rPr lang="en-US" sz="2800" b="1"/>
              <a:t>Element 0</a:t>
            </a:r>
            <a:r>
              <a:rPr lang="en-US" sz="2800"/>
              <a:t> property in the </a:t>
            </a:r>
            <a:r>
              <a:rPr lang="en-US" sz="2800" b="1"/>
              <a:t>Materials </a:t>
            </a:r>
            <a:r>
              <a:rPr lang="en-US" sz="2800"/>
              <a:t>category to “</a:t>
            </a:r>
            <a:r>
              <a:rPr lang="en-US" sz="2800" b="1"/>
              <a:t>M_Metal_Gold</a:t>
            </a:r>
            <a:r>
              <a:rPr lang="en-US" sz="2800"/>
              <a:t>”.</a:t>
            </a:r>
            <a:endParaRPr/>
          </a:p>
          <a:p>
            <a:pPr marL="0" lvl="0" indent="0" algn="l" rtl="0">
              <a:lnSpc>
                <a:spcPct val="100000"/>
              </a:lnSpc>
              <a:spcBef>
                <a:spcPts val="2000"/>
              </a:spcBef>
              <a:spcAft>
                <a:spcPts val="0"/>
              </a:spcAft>
              <a:buClr>
                <a:schemeClr val="dk1"/>
              </a:buClr>
              <a:buSzPts val="2800"/>
              <a:buNone/>
            </a:pPr>
            <a:r>
              <a:rPr lang="en-US" sz="2800"/>
              <a:t>Set the </a:t>
            </a:r>
            <a:r>
              <a:rPr lang="en-US" sz="2800" b="1"/>
              <a:t>Collision Presets </a:t>
            </a:r>
            <a:r>
              <a:rPr lang="en-US" sz="2800"/>
              <a:t>property to “</a:t>
            </a:r>
            <a:r>
              <a:rPr lang="en-US" sz="2800" b="1"/>
              <a:t>OverlapAllDynamic</a:t>
            </a:r>
            <a:r>
              <a:rPr lang="en-US" sz="2800"/>
              <a:t>”.</a:t>
            </a:r>
            <a:endParaRPr/>
          </a:p>
          <a:p>
            <a:pPr marL="0" lvl="0" indent="0" algn="l" rtl="0">
              <a:lnSpc>
                <a:spcPct val="100000"/>
              </a:lnSpc>
              <a:spcBef>
                <a:spcPts val="2000"/>
              </a:spcBef>
              <a:spcAft>
                <a:spcPts val="0"/>
              </a:spcAft>
              <a:buClr>
                <a:schemeClr val="dk1"/>
              </a:buClr>
              <a:buSzPts val="2800"/>
              <a:buNone/>
            </a:pPr>
            <a:r>
              <a:rPr lang="en-US" sz="2800"/>
              <a:t>Compile and save your Blueprint class.</a:t>
            </a:r>
            <a:endParaRPr sz="2800"/>
          </a:p>
          <a:p>
            <a:pPr marL="0" lvl="0" indent="0" algn="l" rtl="0">
              <a:lnSpc>
                <a:spcPct val="100000"/>
              </a:lnSpc>
              <a:spcBef>
                <a:spcPts val="2000"/>
              </a:spcBef>
              <a:spcAft>
                <a:spcPts val="0"/>
              </a:spcAft>
              <a:buClr>
                <a:schemeClr val="dk1"/>
              </a:buClr>
              <a:buSzPts val="2800"/>
              <a:buNone/>
            </a:pPr>
            <a:r>
              <a:rPr lang="en-US" sz="2800"/>
              <a:t>Add three instances of the </a:t>
            </a:r>
            <a:r>
              <a:rPr lang="en-US" sz="2800" b="1"/>
              <a:t>BP_Statue</a:t>
            </a:r>
            <a:r>
              <a:rPr lang="en-US" sz="2800"/>
              <a:t> Blueprint to the Level at any location.</a:t>
            </a:r>
            <a:endParaRPr sz="2800"/>
          </a:p>
          <a:p>
            <a:pPr marL="0" lvl="0" indent="0" algn="l" rtl="0">
              <a:lnSpc>
                <a:spcPct val="100000"/>
              </a:lnSpc>
              <a:spcBef>
                <a:spcPts val="2000"/>
              </a:spcBef>
              <a:spcAft>
                <a:spcPts val="0"/>
              </a:spcAft>
              <a:buClr>
                <a:schemeClr val="dk1"/>
              </a:buClr>
              <a:buSzPts val="2800"/>
              <a:buNone/>
            </a:pPr>
            <a:endParaRPr sz="2800"/>
          </a:p>
        </p:txBody>
      </p:sp>
      <p:pic>
        <p:nvPicPr>
          <p:cNvPr id="332" name="Google Shape;332;gcaf9980a82_0_103"/>
          <p:cNvPicPr preferRelativeResize="0">
            <a:picLocks noGrp="1"/>
          </p:cNvPicPr>
          <p:nvPr>
            <p:ph type="body" idx="1"/>
          </p:nvPr>
        </p:nvPicPr>
        <p:blipFill rotWithShape="1">
          <a:blip r:embed="rId3">
            <a:alphaModFix/>
          </a:blip>
          <a:srcRect/>
          <a:stretch/>
        </p:blipFill>
        <p:spPr>
          <a:xfrm>
            <a:off x="12487168" y="2087513"/>
            <a:ext cx="11496300" cy="954090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7" name="Google Shape;337;gcaf9980a82_0_109"/>
          <p:cNvSpPr txBox="1">
            <a:spLocks noGrp="1"/>
          </p:cNvSpPr>
          <p:nvPr>
            <p:ph type="body" idx="1"/>
          </p:nvPr>
        </p:nvSpPr>
        <p:spPr>
          <a:xfrm>
            <a:off x="2706624" y="2178424"/>
            <a:ext cx="7550400" cy="20706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4800"/>
              <a:buNone/>
            </a:pPr>
            <a:r>
              <a:rPr lang="en-US" sz="4800"/>
              <a:t>BP_STATUE:</a:t>
            </a:r>
            <a:endParaRPr sz="4800"/>
          </a:p>
          <a:p>
            <a:pPr marL="0" lvl="0" indent="0" algn="l" rtl="0">
              <a:lnSpc>
                <a:spcPct val="100000"/>
              </a:lnSpc>
              <a:spcBef>
                <a:spcPts val="0"/>
              </a:spcBef>
              <a:spcAft>
                <a:spcPts val="0"/>
              </a:spcAft>
              <a:buClr>
                <a:schemeClr val="dk1"/>
              </a:buClr>
              <a:buSzPts val="4800"/>
              <a:buNone/>
            </a:pPr>
            <a:r>
              <a:rPr lang="en-US" sz="4800"/>
              <a:t>EVENT BEGIN PLAY</a:t>
            </a:r>
            <a:endParaRPr sz="4800"/>
          </a:p>
        </p:txBody>
      </p:sp>
      <p:sp>
        <p:nvSpPr>
          <p:cNvPr id="338" name="Google Shape;338;gcaf9980a82_0_109"/>
          <p:cNvSpPr txBox="1">
            <a:spLocks noGrp="1"/>
          </p:cNvSpPr>
          <p:nvPr>
            <p:ph type="body" idx="2"/>
          </p:nvPr>
        </p:nvSpPr>
        <p:spPr>
          <a:xfrm>
            <a:off x="2794959" y="4846320"/>
            <a:ext cx="7080600" cy="89961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dk1"/>
              </a:buClr>
              <a:buSzPts val="2800"/>
              <a:buNone/>
            </a:pPr>
            <a:r>
              <a:rPr lang="en-US" sz="2800"/>
              <a:t>The image on the right shows the </a:t>
            </a:r>
            <a:r>
              <a:rPr lang="en-US" sz="2800" b="1"/>
              <a:t>BeginPlay </a:t>
            </a:r>
            <a:r>
              <a:rPr lang="en-US" sz="2800"/>
              <a:t>event</a:t>
            </a:r>
            <a:r>
              <a:rPr lang="en-US" sz="2800" b="1"/>
              <a:t> </a:t>
            </a:r>
            <a:r>
              <a:rPr lang="en-US" sz="2800"/>
              <a:t>getting a reference to the </a:t>
            </a:r>
            <a:r>
              <a:rPr lang="en-US" sz="2800" b="1"/>
              <a:t>Game Mode</a:t>
            </a:r>
            <a:r>
              <a:rPr lang="en-US" sz="2800"/>
              <a:t>, casting the reference to </a:t>
            </a:r>
            <a:r>
              <a:rPr lang="en-US" sz="2800" b="1"/>
              <a:t>BP_Guide_GameMode</a:t>
            </a:r>
            <a:r>
              <a:rPr lang="en-US" sz="2800"/>
              <a:t>, and saving that reference in the variable.</a:t>
            </a:r>
            <a:endParaRPr/>
          </a:p>
          <a:p>
            <a:pPr marL="0" lvl="0" indent="0" algn="l" rtl="0">
              <a:lnSpc>
                <a:spcPct val="100000"/>
              </a:lnSpc>
              <a:spcBef>
                <a:spcPts val="2000"/>
              </a:spcBef>
              <a:spcAft>
                <a:spcPts val="0"/>
              </a:spcAft>
              <a:buClr>
                <a:schemeClr val="dk1"/>
              </a:buClr>
              <a:buSzPts val="2800"/>
              <a:buNone/>
            </a:pPr>
            <a:r>
              <a:rPr lang="en-US" sz="2800"/>
              <a:t>After that, the function </a:t>
            </a:r>
            <a:r>
              <a:rPr lang="en-US" sz="2800" b="1"/>
              <a:t>InitStatue</a:t>
            </a:r>
            <a:r>
              <a:rPr lang="en-US" sz="2800"/>
              <a:t> is called.</a:t>
            </a:r>
            <a:endParaRPr sz="2800"/>
          </a:p>
        </p:txBody>
      </p:sp>
      <p:pic>
        <p:nvPicPr>
          <p:cNvPr id="339" name="Google Shape;339;gcaf9980a82_0_109"/>
          <p:cNvPicPr preferRelativeResize="0"/>
          <p:nvPr/>
        </p:nvPicPr>
        <p:blipFill rotWithShape="1">
          <a:blip r:embed="rId3">
            <a:alphaModFix/>
          </a:blip>
          <a:srcRect/>
          <a:stretch/>
        </p:blipFill>
        <p:spPr>
          <a:xfrm>
            <a:off x="10544175" y="5483718"/>
            <a:ext cx="13839825" cy="2748564"/>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Google Shape;344;gcaf9980a82_0_115"/>
          <p:cNvSpPr txBox="1">
            <a:spLocks noGrp="1"/>
          </p:cNvSpPr>
          <p:nvPr>
            <p:ph type="body" idx="1"/>
          </p:nvPr>
        </p:nvSpPr>
        <p:spPr>
          <a:xfrm>
            <a:off x="2706624" y="2178424"/>
            <a:ext cx="7550400" cy="20706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4800"/>
              <a:buNone/>
            </a:pPr>
            <a:r>
              <a:rPr lang="en-US" sz="4800"/>
              <a:t>BP_STATUE:</a:t>
            </a:r>
            <a:endParaRPr sz="4800"/>
          </a:p>
          <a:p>
            <a:pPr marL="0" lvl="0" indent="0" algn="l" rtl="0">
              <a:lnSpc>
                <a:spcPct val="100000"/>
              </a:lnSpc>
              <a:spcBef>
                <a:spcPts val="0"/>
              </a:spcBef>
              <a:spcAft>
                <a:spcPts val="0"/>
              </a:spcAft>
              <a:buClr>
                <a:schemeClr val="dk1"/>
              </a:buClr>
              <a:buSzPts val="4800"/>
              <a:buNone/>
            </a:pPr>
            <a:r>
              <a:rPr lang="en-US" sz="4800"/>
              <a:t>FUNCTION INIT STATUE</a:t>
            </a:r>
            <a:endParaRPr sz="4800"/>
          </a:p>
        </p:txBody>
      </p:sp>
      <p:sp>
        <p:nvSpPr>
          <p:cNvPr id="345" name="Google Shape;345;gcaf9980a82_0_115"/>
          <p:cNvSpPr txBox="1">
            <a:spLocks noGrp="1"/>
          </p:cNvSpPr>
          <p:nvPr>
            <p:ph type="body" idx="2"/>
          </p:nvPr>
        </p:nvSpPr>
        <p:spPr>
          <a:xfrm>
            <a:off x="2829465" y="4754880"/>
            <a:ext cx="7046100" cy="8996100"/>
          </a:xfrm>
          <a:prstGeom prst="rect">
            <a:avLst/>
          </a:prstGeom>
          <a:noFill/>
          <a:ln>
            <a:noFill/>
          </a:ln>
        </p:spPr>
        <p:txBody>
          <a:bodyPr spcFirstLastPara="1" wrap="square" lIns="91425" tIns="45700" rIns="91425" bIns="45700" anchor="t" anchorCtr="0">
            <a:normAutofit lnSpcReduction="10000"/>
          </a:bodyPr>
          <a:lstStyle/>
          <a:p>
            <a:pPr marL="0" lvl="0" indent="0" algn="l" rtl="0">
              <a:lnSpc>
                <a:spcPct val="100000"/>
              </a:lnSpc>
              <a:spcBef>
                <a:spcPts val="0"/>
              </a:spcBef>
              <a:spcAft>
                <a:spcPts val="0"/>
              </a:spcAft>
              <a:buClr>
                <a:schemeClr val="dk1"/>
              </a:buClr>
              <a:buSzPts val="2800"/>
              <a:buNone/>
            </a:pPr>
            <a:r>
              <a:rPr lang="en-US" sz="2800"/>
              <a:t>In the </a:t>
            </a:r>
            <a:r>
              <a:rPr lang="en-US" sz="2800" b="1"/>
              <a:t>InitStatue</a:t>
            </a:r>
            <a:r>
              <a:rPr lang="en-US" sz="2800"/>
              <a:t> function, there are two main nodes:</a:t>
            </a:r>
            <a:endParaRPr sz="2800"/>
          </a:p>
          <a:p>
            <a:pPr marL="457200" lvl="0" indent="-457200" algn="l" rtl="0">
              <a:lnSpc>
                <a:spcPct val="100000"/>
              </a:lnSpc>
              <a:spcBef>
                <a:spcPts val="1600"/>
              </a:spcBef>
              <a:spcAft>
                <a:spcPts val="0"/>
              </a:spcAft>
              <a:buClr>
                <a:schemeClr val="dk1"/>
              </a:buClr>
              <a:buSzPts val="2800"/>
              <a:buFont typeface="Arial"/>
              <a:buChar char="•"/>
            </a:pPr>
            <a:r>
              <a:rPr lang="en-US" sz="2800" b="1"/>
              <a:t>Teleport</a:t>
            </a:r>
            <a:r>
              <a:rPr lang="en-US" sz="2800"/>
              <a:t>: This node sets a new location for the statue. The location is represented by a vector (X, Y, Z) where the values of the </a:t>
            </a:r>
            <a:r>
              <a:rPr lang="en-US" sz="2800" b="1"/>
              <a:t>X</a:t>
            </a:r>
            <a:r>
              <a:rPr lang="en-US" sz="2800"/>
              <a:t> and </a:t>
            </a:r>
            <a:r>
              <a:rPr lang="en-US" sz="2800" b="1"/>
              <a:t>Y</a:t>
            </a:r>
            <a:r>
              <a:rPr lang="en-US" sz="2800"/>
              <a:t> parameters are random. The minimum and maximum values of the </a:t>
            </a:r>
            <a:r>
              <a:rPr lang="en-US" sz="2800" b="1"/>
              <a:t>X</a:t>
            </a:r>
            <a:r>
              <a:rPr lang="en-US" sz="2800"/>
              <a:t> and </a:t>
            </a:r>
            <a:r>
              <a:rPr lang="en-US" sz="2800" b="1"/>
              <a:t>Y</a:t>
            </a:r>
            <a:r>
              <a:rPr lang="en-US" sz="2800"/>
              <a:t> parameters represent the area of the game. </a:t>
            </a:r>
            <a:endParaRPr sz="2800"/>
          </a:p>
          <a:p>
            <a:pPr marL="457200" lvl="0" indent="-457200" algn="l" rtl="0">
              <a:lnSpc>
                <a:spcPct val="100000"/>
              </a:lnSpc>
              <a:spcBef>
                <a:spcPts val="1600"/>
              </a:spcBef>
              <a:spcAft>
                <a:spcPts val="0"/>
              </a:spcAft>
              <a:buClr>
                <a:schemeClr val="dk1"/>
              </a:buClr>
              <a:buSzPts val="2800"/>
              <a:buFont typeface="Arial"/>
              <a:buChar char="•"/>
            </a:pPr>
            <a:r>
              <a:rPr lang="en-US" sz="2800" b="1"/>
              <a:t>Set Timer by Function Name</a:t>
            </a:r>
            <a:r>
              <a:rPr lang="en-US" sz="2800"/>
              <a:t>: This Timer represents the time in seconds that the statue will take to change position. When this time expires, the </a:t>
            </a:r>
            <a:r>
              <a:rPr lang="en-US" sz="2800" b="1"/>
              <a:t>InitStatue</a:t>
            </a:r>
            <a:r>
              <a:rPr lang="en-US" sz="2800"/>
              <a:t> function is called to set a new position. The value of the </a:t>
            </a:r>
            <a:r>
              <a:rPr lang="en-US" sz="2800" b="1"/>
              <a:t>Time</a:t>
            </a:r>
            <a:r>
              <a:rPr lang="en-US" sz="2800"/>
              <a:t> parameter is the result of the expression “</a:t>
            </a:r>
            <a:r>
              <a:rPr lang="en-US" sz="2800" b="1"/>
              <a:t>6 – Level</a:t>
            </a:r>
            <a:r>
              <a:rPr lang="en-US" sz="2800"/>
              <a:t>”. “</a:t>
            </a:r>
            <a:r>
              <a:rPr lang="en-US" sz="2800" b="1"/>
              <a:t>Level</a:t>
            </a:r>
            <a:r>
              <a:rPr lang="en-US" sz="2800"/>
              <a:t>” is a variable from the </a:t>
            </a:r>
            <a:r>
              <a:rPr lang="en-US" sz="2800" b="1"/>
              <a:t>My_Guide_GameMode</a:t>
            </a:r>
            <a:r>
              <a:rPr lang="en-US" sz="2800"/>
              <a:t> class that represents the Player Level.</a:t>
            </a:r>
            <a:endParaRPr sz="2800"/>
          </a:p>
        </p:txBody>
      </p:sp>
      <p:pic>
        <p:nvPicPr>
          <p:cNvPr id="346" name="Google Shape;346;gcaf9980a82_0_115"/>
          <p:cNvPicPr preferRelativeResize="0"/>
          <p:nvPr/>
        </p:nvPicPr>
        <p:blipFill rotWithShape="1">
          <a:blip r:embed="rId3">
            <a:alphaModFix/>
          </a:blip>
          <a:srcRect/>
          <a:stretch/>
        </p:blipFill>
        <p:spPr>
          <a:xfrm>
            <a:off x="10527030" y="3475390"/>
            <a:ext cx="13850875" cy="6804824"/>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1" name="Google Shape;351;gcaf9980a82_0_121"/>
          <p:cNvSpPr txBox="1">
            <a:spLocks noGrp="1"/>
          </p:cNvSpPr>
          <p:nvPr>
            <p:ph type="title"/>
          </p:nvPr>
        </p:nvSpPr>
        <p:spPr>
          <a:xfrm>
            <a:off x="1679576" y="914399"/>
            <a:ext cx="9046200" cy="43656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4800"/>
              <a:buFont typeface="Helvetica Neue"/>
              <a:buNone/>
            </a:pPr>
            <a:r>
              <a:rPr lang="en-US" sz="4800"/>
              <a:t>BP_STATUE:</a:t>
            </a:r>
            <a:br>
              <a:rPr lang="en-US" sz="4800"/>
            </a:br>
            <a:r>
              <a:rPr lang="en-US" sz="4800"/>
              <a:t>ACTOR BEGIN OVERLAP 1/2</a:t>
            </a:r>
            <a:endParaRPr/>
          </a:p>
        </p:txBody>
      </p:sp>
      <p:sp>
        <p:nvSpPr>
          <p:cNvPr id="352" name="Google Shape;352;gcaf9980a82_0_121"/>
          <p:cNvSpPr txBox="1">
            <a:spLocks noGrp="1"/>
          </p:cNvSpPr>
          <p:nvPr>
            <p:ph type="body" idx="2"/>
          </p:nvPr>
        </p:nvSpPr>
        <p:spPr>
          <a:xfrm>
            <a:off x="1680124" y="5943600"/>
            <a:ext cx="9045600" cy="76629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dk1"/>
              </a:buClr>
              <a:buSzPts val="2800"/>
              <a:buNone/>
            </a:pPr>
            <a:r>
              <a:rPr lang="en-US" sz="2800"/>
              <a:t>The </a:t>
            </a:r>
            <a:r>
              <a:rPr lang="en-US" sz="2800" b="1"/>
              <a:t>ActorBeginOverlap</a:t>
            </a:r>
            <a:r>
              <a:rPr lang="en-US" sz="2800"/>
              <a:t> collision event is triggered when an Actor in the game overlaps the statue.</a:t>
            </a:r>
            <a:endParaRPr/>
          </a:p>
          <a:p>
            <a:pPr marL="0" lvl="0" indent="0" algn="l" rtl="0">
              <a:lnSpc>
                <a:spcPct val="100000"/>
              </a:lnSpc>
              <a:spcBef>
                <a:spcPts val="2000"/>
              </a:spcBef>
              <a:spcAft>
                <a:spcPts val="0"/>
              </a:spcAft>
              <a:buClr>
                <a:schemeClr val="dk1"/>
              </a:buClr>
              <a:buSzPts val="2800"/>
              <a:buNone/>
            </a:pPr>
            <a:r>
              <a:rPr lang="en-US" sz="2800"/>
              <a:t>The value passed to the </a:t>
            </a:r>
            <a:r>
              <a:rPr lang="en-US" sz="2800" b="1"/>
              <a:t>Condition</a:t>
            </a:r>
            <a:r>
              <a:rPr lang="en-US" sz="2800"/>
              <a:t> input parameter of the </a:t>
            </a:r>
            <a:r>
              <a:rPr lang="en-US" sz="2800" b="1"/>
              <a:t>Branch</a:t>
            </a:r>
            <a:r>
              <a:rPr lang="en-US" sz="2800"/>
              <a:t> node is the result of the expression that checks to see if the Actor who is overlapping the statue is the Player Character and if the </a:t>
            </a:r>
            <a:r>
              <a:rPr lang="en-US" sz="2800" b="1"/>
              <a:t>GameOver </a:t>
            </a:r>
            <a:r>
              <a:rPr lang="en-US" sz="2800"/>
              <a:t>variable in the </a:t>
            </a:r>
            <a:r>
              <a:rPr lang="en-US" sz="2800" b="1"/>
              <a:t>Game Mode </a:t>
            </a:r>
            <a:r>
              <a:rPr lang="en-US" sz="2800"/>
              <a:t>is not set to “</a:t>
            </a:r>
            <a:r>
              <a:rPr lang="en-US" sz="2800" b="1"/>
              <a:t>true</a:t>
            </a:r>
            <a:r>
              <a:rPr lang="en-US" sz="2800"/>
              <a:t>”. The statue will be collected only if these two conditions are both true.</a:t>
            </a:r>
            <a:endParaRPr sz="2800"/>
          </a:p>
          <a:p>
            <a:pPr marL="0" lvl="0" indent="0" algn="l" rtl="0">
              <a:lnSpc>
                <a:spcPct val="100000"/>
              </a:lnSpc>
              <a:spcBef>
                <a:spcPts val="2000"/>
              </a:spcBef>
              <a:spcAft>
                <a:spcPts val="0"/>
              </a:spcAft>
              <a:buClr>
                <a:schemeClr val="dk1"/>
              </a:buClr>
              <a:buSzPts val="2800"/>
              <a:buNone/>
            </a:pPr>
            <a:endParaRPr sz="2800"/>
          </a:p>
          <a:p>
            <a:pPr marL="0" lvl="0" indent="0" algn="l" rtl="0">
              <a:lnSpc>
                <a:spcPct val="100000"/>
              </a:lnSpc>
              <a:spcBef>
                <a:spcPts val="2000"/>
              </a:spcBef>
              <a:spcAft>
                <a:spcPts val="0"/>
              </a:spcAft>
              <a:buClr>
                <a:schemeClr val="dk1"/>
              </a:buClr>
              <a:buSzPts val="2800"/>
              <a:buNone/>
            </a:pPr>
            <a:endParaRPr sz="2800"/>
          </a:p>
        </p:txBody>
      </p:sp>
      <p:pic>
        <p:nvPicPr>
          <p:cNvPr id="353" name="Google Shape;353;gcaf9980a82_0_121"/>
          <p:cNvPicPr preferRelativeResize="0">
            <a:picLocks noGrp="1"/>
          </p:cNvPicPr>
          <p:nvPr>
            <p:ph type="body" idx="1"/>
          </p:nvPr>
        </p:nvPicPr>
        <p:blipFill rotWithShape="1">
          <a:blip r:embed="rId3">
            <a:alphaModFix/>
          </a:blip>
          <a:srcRect/>
          <a:stretch/>
        </p:blipFill>
        <p:spPr>
          <a:xfrm>
            <a:off x="12146280" y="3852796"/>
            <a:ext cx="12230100" cy="6010500"/>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358" name="Google Shape;358;gcaf9980a82_0_127"/>
          <p:cNvSpPr txBox="1">
            <a:spLocks noGrp="1"/>
          </p:cNvSpPr>
          <p:nvPr>
            <p:ph type="title"/>
          </p:nvPr>
        </p:nvSpPr>
        <p:spPr>
          <a:xfrm>
            <a:off x="1679576" y="914399"/>
            <a:ext cx="9046200" cy="43656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4800"/>
              <a:buFont typeface="Helvetica Neue"/>
              <a:buNone/>
            </a:pPr>
            <a:r>
              <a:rPr lang="en-US" sz="4800"/>
              <a:t>BP_STATUE:</a:t>
            </a:r>
            <a:br>
              <a:rPr lang="en-US" sz="4800"/>
            </a:br>
            <a:r>
              <a:rPr lang="en-US" sz="4800"/>
              <a:t>ACTOR BEGIN OVERLAP 2/2</a:t>
            </a:r>
            <a:endParaRPr/>
          </a:p>
        </p:txBody>
      </p:sp>
      <p:sp>
        <p:nvSpPr>
          <p:cNvPr id="359" name="Google Shape;359;gcaf9980a82_0_127"/>
          <p:cNvSpPr txBox="1">
            <a:spLocks noGrp="1"/>
          </p:cNvSpPr>
          <p:nvPr>
            <p:ph type="body" idx="2"/>
          </p:nvPr>
        </p:nvSpPr>
        <p:spPr>
          <a:xfrm>
            <a:off x="1680124" y="5943600"/>
            <a:ext cx="9045600" cy="76629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dk1"/>
              </a:buClr>
              <a:buSzPts val="2800"/>
              <a:buNone/>
            </a:pPr>
            <a:r>
              <a:rPr lang="en-US" sz="2800"/>
              <a:t>If the statue is collected, the </a:t>
            </a:r>
            <a:r>
              <a:rPr lang="en-US" sz="2800" b="1"/>
              <a:t>Statue Collected</a:t>
            </a:r>
            <a:r>
              <a:rPr lang="en-US" sz="2800"/>
              <a:t> function of the </a:t>
            </a:r>
            <a:r>
              <a:rPr lang="en-US" sz="2800" b="1"/>
              <a:t>My_Guide_GameMode</a:t>
            </a:r>
            <a:r>
              <a:rPr lang="en-US" sz="2800"/>
              <a:t> class is called to manage the player’s score and the game Level.</a:t>
            </a:r>
            <a:endParaRPr/>
          </a:p>
          <a:p>
            <a:pPr marL="0" lvl="0" indent="0" algn="l" rtl="0">
              <a:lnSpc>
                <a:spcPct val="100000"/>
              </a:lnSpc>
              <a:spcBef>
                <a:spcPts val="2000"/>
              </a:spcBef>
              <a:spcAft>
                <a:spcPts val="0"/>
              </a:spcAft>
              <a:buClr>
                <a:schemeClr val="dk1"/>
              </a:buClr>
              <a:buSzPts val="2800"/>
              <a:buNone/>
            </a:pPr>
            <a:r>
              <a:rPr lang="en-US" sz="2800"/>
              <a:t>After that, the current statue is destroyed and a new one is created.</a:t>
            </a:r>
            <a:endParaRPr sz="2800"/>
          </a:p>
          <a:p>
            <a:pPr marL="0" lvl="0" indent="0" algn="l" rtl="0">
              <a:lnSpc>
                <a:spcPct val="100000"/>
              </a:lnSpc>
              <a:spcBef>
                <a:spcPts val="2000"/>
              </a:spcBef>
              <a:spcAft>
                <a:spcPts val="0"/>
              </a:spcAft>
              <a:buClr>
                <a:schemeClr val="dk1"/>
              </a:buClr>
              <a:buSzPts val="2800"/>
              <a:buNone/>
            </a:pPr>
            <a:endParaRPr sz="2800"/>
          </a:p>
          <a:p>
            <a:pPr marL="0" lvl="0" indent="0" algn="l" rtl="0">
              <a:lnSpc>
                <a:spcPct val="100000"/>
              </a:lnSpc>
              <a:spcBef>
                <a:spcPts val="2000"/>
              </a:spcBef>
              <a:spcAft>
                <a:spcPts val="0"/>
              </a:spcAft>
              <a:buClr>
                <a:schemeClr val="dk1"/>
              </a:buClr>
              <a:buSzPts val="2800"/>
              <a:buNone/>
            </a:pPr>
            <a:endParaRPr sz="2800"/>
          </a:p>
        </p:txBody>
      </p:sp>
      <p:pic>
        <p:nvPicPr>
          <p:cNvPr id="360" name="Google Shape;360;gcaf9980a82_0_127"/>
          <p:cNvPicPr preferRelativeResize="0"/>
          <p:nvPr/>
        </p:nvPicPr>
        <p:blipFill rotWithShape="1">
          <a:blip r:embed="rId3">
            <a:alphaModFix/>
          </a:blip>
          <a:srcRect/>
          <a:stretch/>
        </p:blipFill>
        <p:spPr>
          <a:xfrm>
            <a:off x="12150090" y="5020170"/>
            <a:ext cx="12223200" cy="3675600"/>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Google Shape;365;gcaf9980a82_0_133"/>
          <p:cNvSpPr txBox="1">
            <a:spLocks noGrp="1"/>
          </p:cNvSpPr>
          <p:nvPr>
            <p:ph type="title"/>
          </p:nvPr>
        </p:nvSpPr>
        <p:spPr>
          <a:xfrm>
            <a:off x="1679576" y="914399"/>
            <a:ext cx="9046200" cy="43656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5000"/>
              <a:buFont typeface="Helvetica Neue"/>
              <a:buNone/>
            </a:pPr>
            <a:r>
              <a:rPr lang="en-US"/>
              <a:t>SETTING THE GAME MODE</a:t>
            </a:r>
            <a:endParaRPr/>
          </a:p>
        </p:txBody>
      </p:sp>
      <p:sp>
        <p:nvSpPr>
          <p:cNvPr id="366" name="Google Shape;366;gcaf9980a82_0_133"/>
          <p:cNvSpPr txBox="1">
            <a:spLocks noGrp="1"/>
          </p:cNvSpPr>
          <p:nvPr>
            <p:ph type="body" idx="2"/>
          </p:nvPr>
        </p:nvSpPr>
        <p:spPr>
          <a:xfrm>
            <a:off x="1680124" y="5943600"/>
            <a:ext cx="9045600" cy="76629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dk1"/>
              </a:buClr>
              <a:buSzPts val="2800"/>
              <a:buNone/>
            </a:pPr>
            <a:r>
              <a:rPr lang="en-US" sz="2800"/>
              <a:t>Open the </a:t>
            </a:r>
            <a:r>
              <a:rPr lang="en-US" sz="2800" b="1"/>
              <a:t>BP_Guide_GameMode</a:t>
            </a:r>
            <a:r>
              <a:rPr lang="en-US" sz="2800"/>
              <a:t> Blueprint and click the </a:t>
            </a:r>
            <a:r>
              <a:rPr lang="en-US" sz="2800" b="1"/>
              <a:t>Class Defaults</a:t>
            </a:r>
            <a:r>
              <a:rPr lang="en-US" sz="2800"/>
              <a:t> button. Set the </a:t>
            </a:r>
            <a:r>
              <a:rPr lang="en-US" sz="2800" b="1"/>
              <a:t>Default Pawn Class</a:t>
            </a:r>
            <a:r>
              <a:rPr lang="en-US" sz="2800"/>
              <a:t> property to “</a:t>
            </a:r>
            <a:r>
              <a:rPr lang="en-US" sz="2800" b="1"/>
              <a:t>ThirdPersonCharacter</a:t>
            </a:r>
            <a:r>
              <a:rPr lang="en-US" sz="2800"/>
              <a:t>” and the </a:t>
            </a:r>
            <a:r>
              <a:rPr lang="en-US" sz="2800" b="1"/>
              <a:t>HUD Class </a:t>
            </a:r>
            <a:r>
              <a:rPr lang="en-US" sz="2800"/>
              <a:t>property to “</a:t>
            </a:r>
            <a:r>
              <a:rPr lang="en-US" sz="2800" b="1"/>
              <a:t>BP_Guide_HUD</a:t>
            </a:r>
            <a:r>
              <a:rPr lang="en-US" sz="2800"/>
              <a:t>”</a:t>
            </a:r>
            <a:r>
              <a:rPr lang="en-US" sz="2800" b="1"/>
              <a:t>.</a:t>
            </a:r>
            <a:endParaRPr sz="2800"/>
          </a:p>
          <a:p>
            <a:pPr marL="0" lvl="0" indent="0" algn="l" rtl="0">
              <a:lnSpc>
                <a:spcPct val="100000"/>
              </a:lnSpc>
              <a:spcBef>
                <a:spcPts val="2000"/>
              </a:spcBef>
              <a:spcAft>
                <a:spcPts val="0"/>
              </a:spcAft>
              <a:buClr>
                <a:schemeClr val="dk1"/>
              </a:buClr>
              <a:buSzPts val="2800"/>
              <a:buNone/>
            </a:pPr>
            <a:r>
              <a:rPr lang="en-US" sz="2800"/>
              <a:t>In the </a:t>
            </a:r>
            <a:r>
              <a:rPr lang="en-US" sz="2800" b="1"/>
              <a:t>Level Editor</a:t>
            </a:r>
            <a:r>
              <a:rPr lang="en-US" sz="2800"/>
              <a:t>, click the </a:t>
            </a:r>
            <a:r>
              <a:rPr lang="en-US" sz="2800" b="1"/>
              <a:t>Settings</a:t>
            </a:r>
            <a:r>
              <a:rPr lang="en-US" sz="2800"/>
              <a:t> button and choose “</a:t>
            </a:r>
            <a:r>
              <a:rPr lang="en-US" sz="2800" b="1"/>
              <a:t>World Settings</a:t>
            </a:r>
            <a:r>
              <a:rPr lang="en-US" sz="2800"/>
              <a:t>”. In the </a:t>
            </a:r>
            <a:r>
              <a:rPr lang="en-US" sz="2800" b="1"/>
              <a:t>World Settings</a:t>
            </a:r>
            <a:r>
              <a:rPr lang="en-US" sz="2800"/>
              <a:t> panel, set the </a:t>
            </a:r>
            <a:r>
              <a:rPr lang="en-US" sz="2800" b="1"/>
              <a:t>GameMode Override</a:t>
            </a:r>
            <a:r>
              <a:rPr lang="en-US" sz="2800"/>
              <a:t> property to “</a:t>
            </a:r>
            <a:r>
              <a:rPr lang="en-US" sz="2800" b="1"/>
              <a:t>BP_Guide_GameMode</a:t>
            </a:r>
            <a:r>
              <a:rPr lang="en-US" sz="2800"/>
              <a:t>”.</a:t>
            </a:r>
            <a:endParaRPr/>
          </a:p>
          <a:p>
            <a:pPr marL="0" lvl="0" indent="0" algn="l" rtl="0">
              <a:lnSpc>
                <a:spcPct val="100000"/>
              </a:lnSpc>
              <a:spcBef>
                <a:spcPts val="2000"/>
              </a:spcBef>
              <a:spcAft>
                <a:spcPts val="0"/>
              </a:spcAft>
              <a:buClr>
                <a:schemeClr val="dk1"/>
              </a:buClr>
              <a:buSzPts val="2800"/>
              <a:buNone/>
            </a:pPr>
            <a:r>
              <a:rPr lang="en-US" sz="2800"/>
              <a:t>The game is now ready to play.  </a:t>
            </a:r>
            <a:endParaRPr sz="2800"/>
          </a:p>
          <a:p>
            <a:pPr marL="0" lvl="0" indent="0" algn="l" rtl="0">
              <a:lnSpc>
                <a:spcPct val="100000"/>
              </a:lnSpc>
              <a:spcBef>
                <a:spcPts val="2000"/>
              </a:spcBef>
              <a:spcAft>
                <a:spcPts val="0"/>
              </a:spcAft>
              <a:buClr>
                <a:schemeClr val="dk1"/>
              </a:buClr>
              <a:buSzPts val="2800"/>
              <a:buNone/>
            </a:pPr>
            <a:endParaRPr sz="2800"/>
          </a:p>
          <a:p>
            <a:pPr marL="0" lvl="0" indent="0" algn="l" rtl="0">
              <a:lnSpc>
                <a:spcPct val="100000"/>
              </a:lnSpc>
              <a:spcBef>
                <a:spcPts val="2000"/>
              </a:spcBef>
              <a:spcAft>
                <a:spcPts val="0"/>
              </a:spcAft>
              <a:buClr>
                <a:schemeClr val="dk1"/>
              </a:buClr>
              <a:buSzPts val="2800"/>
              <a:buNone/>
            </a:pPr>
            <a:endParaRPr sz="2800"/>
          </a:p>
        </p:txBody>
      </p:sp>
      <p:pic>
        <p:nvPicPr>
          <p:cNvPr id="367" name="Google Shape;367;gcaf9980a82_0_133"/>
          <p:cNvPicPr preferRelativeResize="0">
            <a:picLocks noGrp="1"/>
          </p:cNvPicPr>
          <p:nvPr>
            <p:ph type="body" idx="1"/>
          </p:nvPr>
        </p:nvPicPr>
        <p:blipFill rotWithShape="1">
          <a:blip r:embed="rId3">
            <a:alphaModFix/>
          </a:blip>
          <a:srcRect/>
          <a:stretch/>
        </p:blipFill>
        <p:spPr>
          <a:xfrm>
            <a:off x="13031358" y="2765478"/>
            <a:ext cx="10483200" cy="8184900"/>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gcaf9980a82_0_139"/>
          <p:cNvSpPr txBox="1">
            <a:spLocks noGrp="1"/>
          </p:cNvSpPr>
          <p:nvPr>
            <p:ph type="body" idx="1"/>
          </p:nvPr>
        </p:nvSpPr>
        <p:spPr>
          <a:xfrm>
            <a:off x="2869459" y="2178424"/>
            <a:ext cx="7008300" cy="20706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5000"/>
              <a:buNone/>
            </a:pPr>
            <a:r>
              <a:rPr lang="en-US"/>
              <a:t>PLAYING THE GAME</a:t>
            </a:r>
            <a:endParaRPr/>
          </a:p>
        </p:txBody>
      </p:sp>
      <p:sp>
        <p:nvSpPr>
          <p:cNvPr id="373" name="Google Shape;373;gcaf9980a82_0_139"/>
          <p:cNvSpPr txBox="1">
            <a:spLocks noGrp="1"/>
          </p:cNvSpPr>
          <p:nvPr>
            <p:ph type="body" idx="2"/>
          </p:nvPr>
        </p:nvSpPr>
        <p:spPr>
          <a:xfrm>
            <a:off x="2869460" y="4719918"/>
            <a:ext cx="7008300" cy="89961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dk1"/>
              </a:buClr>
              <a:buSzPts val="2800"/>
              <a:buNone/>
            </a:pPr>
            <a:r>
              <a:rPr lang="en-US" sz="2800"/>
              <a:t>If everything is correct, when playing the game, the player will control a character and must get the statues.</a:t>
            </a:r>
            <a:endParaRPr/>
          </a:p>
          <a:p>
            <a:pPr marL="0" lvl="0" indent="0" algn="l" rtl="0">
              <a:lnSpc>
                <a:spcPct val="100000"/>
              </a:lnSpc>
              <a:spcBef>
                <a:spcPts val="2000"/>
              </a:spcBef>
              <a:spcAft>
                <a:spcPts val="0"/>
              </a:spcAft>
              <a:buClr>
                <a:schemeClr val="dk1"/>
              </a:buClr>
              <a:buSzPts val="2800"/>
              <a:buNone/>
            </a:pPr>
            <a:r>
              <a:rPr lang="en-US" sz="2800"/>
              <a:t>There are three statues in the scenario that change position periodically.</a:t>
            </a:r>
            <a:endParaRPr/>
          </a:p>
          <a:p>
            <a:pPr marL="0" lvl="0" indent="0" algn="l" rtl="0">
              <a:lnSpc>
                <a:spcPct val="100000"/>
              </a:lnSpc>
              <a:spcBef>
                <a:spcPts val="2000"/>
              </a:spcBef>
              <a:spcAft>
                <a:spcPts val="0"/>
              </a:spcAft>
              <a:buClr>
                <a:schemeClr val="dk1"/>
              </a:buClr>
              <a:buSzPts val="2800"/>
              <a:buNone/>
            </a:pPr>
            <a:r>
              <a:rPr lang="en-US" sz="2800"/>
              <a:t>When the player overlaps a statue, they will receive a score and the statue will reappear in another location.</a:t>
            </a:r>
            <a:endParaRPr/>
          </a:p>
          <a:p>
            <a:pPr marL="0" lvl="0" indent="0" algn="l" rtl="0">
              <a:lnSpc>
                <a:spcPct val="100000"/>
              </a:lnSpc>
              <a:spcBef>
                <a:spcPts val="2000"/>
              </a:spcBef>
              <a:spcAft>
                <a:spcPts val="0"/>
              </a:spcAft>
              <a:buClr>
                <a:schemeClr val="dk1"/>
              </a:buClr>
              <a:buSzPts val="2800"/>
              <a:buNone/>
            </a:pPr>
            <a:r>
              <a:rPr lang="en-US" sz="2800"/>
              <a:t>There is a countdown, and the game is over when there is no time remaining.</a:t>
            </a:r>
            <a:endParaRPr/>
          </a:p>
          <a:p>
            <a:pPr marL="0" lvl="0" indent="0" algn="l" rtl="0">
              <a:lnSpc>
                <a:spcPct val="100000"/>
              </a:lnSpc>
              <a:spcBef>
                <a:spcPts val="2000"/>
              </a:spcBef>
              <a:spcAft>
                <a:spcPts val="0"/>
              </a:spcAft>
              <a:buClr>
                <a:schemeClr val="dk1"/>
              </a:buClr>
              <a:buSzPts val="2800"/>
              <a:buNone/>
            </a:pPr>
            <a:r>
              <a:rPr lang="en-US" sz="2800"/>
              <a:t>For every five statues collected, the Player Level increases and 15 seconds are added to the time.</a:t>
            </a:r>
            <a:endParaRPr sz="2800"/>
          </a:p>
          <a:p>
            <a:pPr marL="0" lvl="0" indent="0" algn="l" rtl="0">
              <a:lnSpc>
                <a:spcPct val="100000"/>
              </a:lnSpc>
              <a:spcBef>
                <a:spcPts val="2000"/>
              </a:spcBef>
              <a:spcAft>
                <a:spcPts val="0"/>
              </a:spcAft>
              <a:buClr>
                <a:schemeClr val="dk1"/>
              </a:buClr>
              <a:buSzPts val="2800"/>
              <a:buNone/>
            </a:pPr>
            <a:r>
              <a:rPr lang="en-US" sz="2800"/>
              <a:t> </a:t>
            </a:r>
            <a:endParaRPr/>
          </a:p>
        </p:txBody>
      </p:sp>
      <p:pic>
        <p:nvPicPr>
          <p:cNvPr id="374" name="Google Shape;374;gcaf9980a82_0_139"/>
          <p:cNvPicPr preferRelativeResize="0"/>
          <p:nvPr/>
        </p:nvPicPr>
        <p:blipFill rotWithShape="1">
          <a:blip r:embed="rId3">
            <a:alphaModFix/>
          </a:blip>
          <a:srcRect/>
          <a:stretch/>
        </p:blipFill>
        <p:spPr>
          <a:xfrm>
            <a:off x="10524556" y="1829233"/>
            <a:ext cx="13859443" cy="8759372"/>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7"/>
          <p:cNvSpPr txBox="1">
            <a:spLocks noGrp="1"/>
          </p:cNvSpPr>
          <p:nvPr>
            <p:ph type="title"/>
          </p:nvPr>
        </p:nvSpPr>
        <p:spPr>
          <a:xfrm>
            <a:off x="1679576" y="914399"/>
            <a:ext cx="9046123" cy="4365523"/>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5000"/>
              <a:buFont typeface="Helvetica Neue"/>
              <a:buNone/>
            </a:pPr>
            <a:r>
              <a:rPr lang="en-US" dirty="0"/>
              <a:t>GAME MODE</a:t>
            </a:r>
            <a:endParaRPr dirty="0"/>
          </a:p>
        </p:txBody>
      </p:sp>
      <p:sp>
        <p:nvSpPr>
          <p:cNvPr id="118" name="Google Shape;118;p7"/>
          <p:cNvSpPr txBox="1">
            <a:spLocks noGrp="1"/>
          </p:cNvSpPr>
          <p:nvPr>
            <p:ph type="body" idx="2"/>
          </p:nvPr>
        </p:nvSpPr>
        <p:spPr>
          <a:xfrm>
            <a:off x="1679575" y="5943600"/>
            <a:ext cx="9045575" cy="8002587"/>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dk1"/>
              </a:buClr>
              <a:buSzPts val="2800"/>
              <a:buNone/>
            </a:pPr>
            <a:r>
              <a:rPr lang="en-US" sz="2800"/>
              <a:t>The </a:t>
            </a:r>
            <a:r>
              <a:rPr lang="en-US" sz="2800" b="1"/>
              <a:t>Game Mode</a:t>
            </a:r>
            <a:r>
              <a:rPr lang="en-US" sz="2800"/>
              <a:t> class is used to define the rules of the game. The Game Mode also specifies the default classes that will be used for the creation of </a:t>
            </a:r>
            <a:r>
              <a:rPr lang="en-US" sz="2800" b="1"/>
              <a:t>Pawn</a:t>
            </a:r>
            <a:r>
              <a:rPr lang="en-US" sz="2800"/>
              <a:t>, </a:t>
            </a:r>
            <a:r>
              <a:rPr lang="en-US" sz="2800" b="1"/>
              <a:t>Player Controller</a:t>
            </a:r>
            <a:r>
              <a:rPr lang="en-US" sz="2800"/>
              <a:t>, </a:t>
            </a:r>
            <a:r>
              <a:rPr lang="en-US" sz="2800" b="1"/>
              <a:t>Game State</a:t>
            </a:r>
            <a:r>
              <a:rPr lang="en-US" sz="2800"/>
              <a:t>, </a:t>
            </a:r>
            <a:r>
              <a:rPr lang="en-US" sz="2800" b="1"/>
              <a:t>HUD</a:t>
            </a:r>
            <a:r>
              <a:rPr lang="en-US" sz="2800"/>
              <a:t>, and other classes, as seen in the image on the right.</a:t>
            </a:r>
            <a:endParaRPr/>
          </a:p>
          <a:p>
            <a:pPr marL="0" lvl="0" indent="0" algn="l" rtl="0">
              <a:lnSpc>
                <a:spcPct val="100000"/>
              </a:lnSpc>
              <a:spcBef>
                <a:spcPts val="2000"/>
              </a:spcBef>
              <a:spcAft>
                <a:spcPts val="0"/>
              </a:spcAft>
              <a:buClr>
                <a:schemeClr val="dk1"/>
              </a:buClr>
              <a:buSzPts val="2800"/>
              <a:buNone/>
            </a:pPr>
            <a:r>
              <a:rPr lang="en-US" sz="2800"/>
              <a:t>Each Level can have a different Game Mode. If a Game Mode is not specified for the Level, it will use the Game Mode that has been set for the project.</a:t>
            </a:r>
            <a:endParaRPr/>
          </a:p>
          <a:p>
            <a:pPr marL="0" lvl="0" indent="0" algn="l" rtl="0">
              <a:lnSpc>
                <a:spcPct val="100000"/>
              </a:lnSpc>
              <a:spcBef>
                <a:spcPts val="2000"/>
              </a:spcBef>
              <a:spcAft>
                <a:spcPts val="0"/>
              </a:spcAft>
              <a:buClr>
                <a:schemeClr val="dk1"/>
              </a:buClr>
              <a:buSzPts val="2800"/>
              <a:buNone/>
            </a:pPr>
            <a:r>
              <a:rPr lang="en-US" sz="2800"/>
              <a:t>In a multiplayer game, the Game Mode exists only on the server and is not replicated to the clients.</a:t>
            </a:r>
            <a:endParaRPr sz="2800"/>
          </a:p>
          <a:p>
            <a:pPr marL="0" lvl="0" indent="0" algn="l" rtl="0">
              <a:lnSpc>
                <a:spcPct val="100000"/>
              </a:lnSpc>
              <a:spcBef>
                <a:spcPts val="2000"/>
              </a:spcBef>
              <a:spcAft>
                <a:spcPts val="0"/>
              </a:spcAft>
              <a:buClr>
                <a:schemeClr val="dk1"/>
              </a:buClr>
              <a:buSzPts val="2800"/>
              <a:buNone/>
            </a:pPr>
            <a:endParaRPr sz="2800"/>
          </a:p>
          <a:p>
            <a:pPr marL="0" lvl="0" indent="0" algn="l" rtl="0">
              <a:lnSpc>
                <a:spcPct val="100000"/>
              </a:lnSpc>
              <a:spcBef>
                <a:spcPts val="2000"/>
              </a:spcBef>
              <a:spcAft>
                <a:spcPts val="0"/>
              </a:spcAft>
              <a:buClr>
                <a:schemeClr val="dk1"/>
              </a:buClr>
              <a:buSzPts val="2800"/>
              <a:buNone/>
            </a:pPr>
            <a:endParaRPr sz="2800"/>
          </a:p>
        </p:txBody>
      </p:sp>
      <p:pic>
        <p:nvPicPr>
          <p:cNvPr id="119" name="Google Shape;119;p7"/>
          <p:cNvPicPr preferRelativeResize="0">
            <a:picLocks noGrp="1"/>
          </p:cNvPicPr>
          <p:nvPr>
            <p:ph type="body" idx="1"/>
          </p:nvPr>
        </p:nvPicPr>
        <p:blipFill rotWithShape="1">
          <a:blip r:embed="rId3">
            <a:alphaModFix/>
          </a:blip>
          <a:srcRect/>
          <a:stretch/>
        </p:blipFill>
        <p:spPr>
          <a:xfrm>
            <a:off x="13287278" y="1049316"/>
            <a:ext cx="10018037" cy="11617367"/>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79" name="Google Shape;379;gcaf9980a82_0_218"/>
          <p:cNvSpPr txBox="1">
            <a:spLocks noGrp="1"/>
          </p:cNvSpPr>
          <p:nvPr>
            <p:ph type="body" idx="1"/>
          </p:nvPr>
        </p:nvSpPr>
        <p:spPr>
          <a:xfrm>
            <a:off x="2869459" y="2178424"/>
            <a:ext cx="7008300" cy="20706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5000"/>
              <a:buNone/>
            </a:pPr>
            <a:r>
              <a:rPr lang="en-US"/>
              <a:t>PREPARING THE ASSIGNMENT FILES</a:t>
            </a:r>
            <a:endParaRPr/>
          </a:p>
        </p:txBody>
      </p:sp>
      <p:sp>
        <p:nvSpPr>
          <p:cNvPr id="380" name="Google Shape;380;gcaf9980a82_0_218"/>
          <p:cNvSpPr txBox="1">
            <a:spLocks noGrp="1"/>
          </p:cNvSpPr>
          <p:nvPr>
            <p:ph type="body" idx="2"/>
          </p:nvPr>
        </p:nvSpPr>
        <p:spPr>
          <a:xfrm>
            <a:off x="2869460" y="4719918"/>
            <a:ext cx="7008300" cy="89961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2000"/>
              </a:spcBef>
              <a:spcAft>
                <a:spcPts val="0"/>
              </a:spcAft>
              <a:buClr>
                <a:schemeClr val="dk1"/>
              </a:buClr>
              <a:buSzPts val="2800"/>
              <a:buNone/>
            </a:pPr>
            <a:r>
              <a:rPr lang="en-US" sz="2800"/>
              <a:t>Lastly move the </a:t>
            </a:r>
            <a:endParaRPr sz="2800"/>
          </a:p>
          <a:p>
            <a:pPr marL="0" lvl="0" indent="0" algn="l" rtl="0">
              <a:lnSpc>
                <a:spcPct val="100000"/>
              </a:lnSpc>
              <a:spcBef>
                <a:spcPts val="2000"/>
              </a:spcBef>
              <a:spcAft>
                <a:spcPts val="0"/>
              </a:spcAft>
              <a:buClr>
                <a:schemeClr val="dk1"/>
              </a:buClr>
              <a:buSzPts val="2800"/>
              <a:buNone/>
            </a:pPr>
            <a:r>
              <a:rPr lang="en-US" sz="2800" b="1"/>
              <a:t>1) ThirdpersonExampleMap </a:t>
            </a:r>
            <a:r>
              <a:rPr lang="en-US" sz="2800"/>
              <a:t>to your </a:t>
            </a:r>
            <a:r>
              <a:rPr lang="en-US" sz="2800" b="1"/>
              <a:t>Student Number</a:t>
            </a:r>
            <a:r>
              <a:rPr lang="en-US" sz="2800"/>
              <a:t> folder from ThirdpersonBP/Maps folder.</a:t>
            </a:r>
            <a:endParaRPr sz="2800"/>
          </a:p>
          <a:p>
            <a:pPr marL="0" lvl="0" indent="0" algn="l" rtl="0">
              <a:lnSpc>
                <a:spcPct val="100000"/>
              </a:lnSpc>
              <a:spcBef>
                <a:spcPts val="2000"/>
              </a:spcBef>
              <a:spcAft>
                <a:spcPts val="0"/>
              </a:spcAft>
              <a:buClr>
                <a:schemeClr val="dk1"/>
              </a:buClr>
              <a:buSzPts val="2800"/>
              <a:buNone/>
            </a:pPr>
            <a:r>
              <a:rPr lang="en-US" sz="2800"/>
              <a:t>Then rename the map to </a:t>
            </a:r>
            <a:endParaRPr sz="2800"/>
          </a:p>
          <a:p>
            <a:pPr marL="0" lvl="0" indent="0" algn="l" rtl="0">
              <a:lnSpc>
                <a:spcPct val="100000"/>
              </a:lnSpc>
              <a:spcBef>
                <a:spcPts val="2000"/>
              </a:spcBef>
              <a:spcAft>
                <a:spcPts val="0"/>
              </a:spcAft>
              <a:buClr>
                <a:schemeClr val="dk1"/>
              </a:buClr>
              <a:buSzPts val="2800"/>
              <a:buNone/>
            </a:pPr>
            <a:r>
              <a:rPr lang="en-US" sz="2800" b="1"/>
              <a:t>2) MAP_&lt;Student Number&gt;</a:t>
            </a:r>
            <a:endParaRPr sz="2800" b="1"/>
          </a:p>
          <a:p>
            <a:pPr marL="0" lvl="0" indent="0" algn="l" rtl="0">
              <a:lnSpc>
                <a:spcPct val="100000"/>
              </a:lnSpc>
              <a:spcBef>
                <a:spcPts val="2000"/>
              </a:spcBef>
              <a:spcAft>
                <a:spcPts val="0"/>
              </a:spcAft>
              <a:buClr>
                <a:schemeClr val="dk1"/>
              </a:buClr>
              <a:buSzPts val="2800"/>
              <a:buNone/>
            </a:pPr>
            <a:r>
              <a:rPr lang="en-US" sz="2800" b="1"/>
              <a:t>3) LASTLY, </a:t>
            </a:r>
            <a:r>
              <a:rPr lang="en-US" sz="2800"/>
              <a:t>Right-Click on Content folder and choose “</a:t>
            </a:r>
            <a:r>
              <a:rPr lang="en-US" sz="2800" b="1"/>
              <a:t>Fix Up Redirectors in Folder</a:t>
            </a:r>
            <a:r>
              <a:rPr lang="en-US" sz="2800"/>
              <a:t>”. This will clean-up any redirectors were created while moving the assets from folder to folder.</a:t>
            </a:r>
            <a:endParaRPr sz="2800"/>
          </a:p>
          <a:p>
            <a:pPr marL="0" lvl="0" indent="0" algn="l" rtl="0">
              <a:lnSpc>
                <a:spcPct val="100000"/>
              </a:lnSpc>
              <a:spcBef>
                <a:spcPts val="2000"/>
              </a:spcBef>
              <a:spcAft>
                <a:spcPts val="0"/>
              </a:spcAft>
              <a:buClr>
                <a:schemeClr val="dk1"/>
              </a:buClr>
              <a:buSzPts val="2800"/>
              <a:buNone/>
            </a:pPr>
            <a:r>
              <a:rPr lang="en-US" sz="2800"/>
              <a:t>...and </a:t>
            </a:r>
            <a:r>
              <a:rPr lang="en-US" sz="2800" b="1"/>
              <a:t>SAVE ALL</a:t>
            </a:r>
            <a:r>
              <a:rPr lang="en-US" sz="2800"/>
              <a:t>!!!</a:t>
            </a:r>
            <a:endParaRPr sz="2800"/>
          </a:p>
          <a:p>
            <a:pPr marL="0" lvl="0" indent="0" algn="l" rtl="0">
              <a:lnSpc>
                <a:spcPct val="100000"/>
              </a:lnSpc>
              <a:spcBef>
                <a:spcPts val="2000"/>
              </a:spcBef>
              <a:spcAft>
                <a:spcPts val="0"/>
              </a:spcAft>
              <a:buClr>
                <a:schemeClr val="dk1"/>
              </a:buClr>
              <a:buSzPts val="2800"/>
              <a:buNone/>
            </a:pPr>
            <a:endParaRPr sz="2800"/>
          </a:p>
        </p:txBody>
      </p:sp>
      <p:pic>
        <p:nvPicPr>
          <p:cNvPr id="381" name="Google Shape;381;gcaf9980a82_0_218"/>
          <p:cNvPicPr preferRelativeResize="0"/>
          <p:nvPr/>
        </p:nvPicPr>
        <p:blipFill rotWithShape="1">
          <a:blip r:embed="rId3">
            <a:alphaModFix/>
          </a:blip>
          <a:srcRect t="57176" r="69081" b="16902"/>
          <a:stretch/>
        </p:blipFill>
        <p:spPr>
          <a:xfrm>
            <a:off x="10520646" y="-1"/>
            <a:ext cx="13863350" cy="6537526"/>
          </a:xfrm>
          <a:prstGeom prst="rect">
            <a:avLst/>
          </a:prstGeom>
          <a:noFill/>
          <a:ln>
            <a:noFill/>
          </a:ln>
        </p:spPr>
      </p:pic>
      <p:pic>
        <p:nvPicPr>
          <p:cNvPr id="382" name="Google Shape;382;gcaf9980a82_0_218"/>
          <p:cNvPicPr preferRelativeResize="0"/>
          <p:nvPr/>
        </p:nvPicPr>
        <p:blipFill rotWithShape="1">
          <a:blip r:embed="rId4">
            <a:alphaModFix/>
          </a:blip>
          <a:srcRect t="61190" r="54625" b="23269"/>
          <a:stretch/>
        </p:blipFill>
        <p:spPr>
          <a:xfrm>
            <a:off x="2167124" y="11045125"/>
            <a:ext cx="13863350" cy="2670870"/>
          </a:xfrm>
          <a:prstGeom prst="rect">
            <a:avLst/>
          </a:prstGeom>
          <a:noFill/>
          <a:ln>
            <a:noFill/>
          </a:ln>
        </p:spPr>
      </p:pic>
      <p:cxnSp>
        <p:nvCxnSpPr>
          <p:cNvPr id="383" name="Google Shape;383;gcaf9980a82_0_218"/>
          <p:cNvCxnSpPr/>
          <p:nvPr/>
        </p:nvCxnSpPr>
        <p:spPr>
          <a:xfrm>
            <a:off x="7093000" y="7733950"/>
            <a:ext cx="4999200" cy="4315800"/>
          </a:xfrm>
          <a:prstGeom prst="straightConnector1">
            <a:avLst/>
          </a:prstGeom>
          <a:noFill/>
          <a:ln w="38100" cap="flat" cmpd="sng">
            <a:solidFill>
              <a:srgbClr val="FF0000"/>
            </a:solidFill>
            <a:prstDash val="solid"/>
            <a:round/>
            <a:headEnd type="none" w="med" len="med"/>
            <a:tailEnd type="triangle" w="med" len="med"/>
          </a:ln>
        </p:spPr>
      </p:cxnSp>
      <p:pic>
        <p:nvPicPr>
          <p:cNvPr id="384" name="Google Shape;384;gcaf9980a82_0_218"/>
          <p:cNvPicPr preferRelativeResize="0"/>
          <p:nvPr/>
        </p:nvPicPr>
        <p:blipFill rotWithShape="1">
          <a:blip r:embed="rId5">
            <a:alphaModFix/>
          </a:blip>
          <a:srcRect t="30004" r="80027" b="28541"/>
          <a:stretch/>
        </p:blipFill>
        <p:spPr>
          <a:xfrm>
            <a:off x="16874225" y="4807000"/>
            <a:ext cx="7630824" cy="8909001"/>
          </a:xfrm>
          <a:prstGeom prst="rect">
            <a:avLst/>
          </a:prstGeom>
          <a:noFill/>
          <a:ln>
            <a:noFill/>
          </a:ln>
        </p:spPr>
      </p:pic>
      <p:cxnSp>
        <p:nvCxnSpPr>
          <p:cNvPr id="385" name="Google Shape;385;gcaf9980a82_0_218"/>
          <p:cNvCxnSpPr/>
          <p:nvPr/>
        </p:nvCxnSpPr>
        <p:spPr>
          <a:xfrm>
            <a:off x="6024775" y="8823525"/>
            <a:ext cx="12647700" cy="42900"/>
          </a:xfrm>
          <a:prstGeom prst="straightConnector1">
            <a:avLst/>
          </a:prstGeom>
          <a:noFill/>
          <a:ln w="38100" cap="flat" cmpd="sng">
            <a:solidFill>
              <a:srgbClr val="FF0000"/>
            </a:solidFill>
            <a:prstDash val="solid"/>
            <a:round/>
            <a:headEnd type="none" w="med" len="med"/>
            <a:tailEnd type="triangle" w="med" len="med"/>
          </a:ln>
        </p:spPr>
      </p:cxnSp>
      <p:sp>
        <p:nvSpPr>
          <p:cNvPr id="386" name="Google Shape;386;gcaf9980a82_0_218"/>
          <p:cNvSpPr txBox="1"/>
          <p:nvPr/>
        </p:nvSpPr>
        <p:spPr>
          <a:xfrm>
            <a:off x="15104700" y="2286025"/>
            <a:ext cx="6837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000">
                <a:solidFill>
                  <a:srgbClr val="FF0000"/>
                </a:solidFill>
                <a:latin typeface="Helvetica Neue"/>
                <a:ea typeface="Helvetica Neue"/>
                <a:cs typeface="Helvetica Neue"/>
                <a:sym typeface="Helvetica Neue"/>
              </a:rPr>
              <a:t>1</a:t>
            </a:r>
            <a:endParaRPr sz="3000">
              <a:solidFill>
                <a:srgbClr val="FF0000"/>
              </a:solidFill>
              <a:latin typeface="Helvetica Neue"/>
              <a:ea typeface="Helvetica Neue"/>
              <a:cs typeface="Helvetica Neue"/>
              <a:sym typeface="Helvetica Neue"/>
            </a:endParaRPr>
          </a:p>
        </p:txBody>
      </p:sp>
      <p:sp>
        <p:nvSpPr>
          <p:cNvPr id="387" name="Google Shape;387;gcaf9980a82_0_218"/>
          <p:cNvSpPr txBox="1"/>
          <p:nvPr/>
        </p:nvSpPr>
        <p:spPr>
          <a:xfrm>
            <a:off x="1754750" y="10847275"/>
            <a:ext cx="6837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000">
                <a:solidFill>
                  <a:srgbClr val="FF0000"/>
                </a:solidFill>
                <a:latin typeface="Helvetica Neue"/>
                <a:ea typeface="Helvetica Neue"/>
                <a:cs typeface="Helvetica Neue"/>
                <a:sym typeface="Helvetica Neue"/>
              </a:rPr>
              <a:t>2</a:t>
            </a:r>
            <a:endParaRPr sz="3000">
              <a:solidFill>
                <a:srgbClr val="FF0000"/>
              </a:solidFill>
              <a:latin typeface="Helvetica Neue"/>
              <a:ea typeface="Helvetica Neue"/>
              <a:cs typeface="Helvetica Neue"/>
              <a:sym typeface="Helvetica Neue"/>
            </a:endParaRPr>
          </a:p>
        </p:txBody>
      </p:sp>
      <p:sp>
        <p:nvSpPr>
          <p:cNvPr id="388" name="Google Shape;388;gcaf9980a82_0_218"/>
          <p:cNvSpPr txBox="1"/>
          <p:nvPr/>
        </p:nvSpPr>
        <p:spPr>
          <a:xfrm>
            <a:off x="17878300" y="8083675"/>
            <a:ext cx="6837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000">
                <a:solidFill>
                  <a:srgbClr val="FF0000"/>
                </a:solidFill>
                <a:latin typeface="Helvetica Neue"/>
                <a:ea typeface="Helvetica Neue"/>
                <a:cs typeface="Helvetica Neue"/>
                <a:sym typeface="Helvetica Neue"/>
              </a:rPr>
              <a:t>3</a:t>
            </a:r>
            <a:endParaRPr sz="3000">
              <a:solidFill>
                <a:srgbClr val="FF0000"/>
              </a:solidFill>
              <a:latin typeface="Helvetica Neue"/>
              <a:ea typeface="Helvetica Neue"/>
              <a:cs typeface="Helvetica Neue"/>
              <a:sym typeface="Helvetica Neue"/>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gcaf9980a82_0_206"/>
          <p:cNvSpPr txBox="1">
            <a:spLocks noGrp="1"/>
          </p:cNvSpPr>
          <p:nvPr>
            <p:ph type="body" idx="1"/>
          </p:nvPr>
        </p:nvSpPr>
        <p:spPr>
          <a:xfrm>
            <a:off x="1676400" y="10845298"/>
            <a:ext cx="21031200" cy="1387500"/>
          </a:xfrm>
          <a:prstGeom prst="rect">
            <a:avLst/>
          </a:prstGeom>
          <a:noFill/>
          <a:ln>
            <a:noFill/>
          </a:ln>
        </p:spPr>
        <p:txBody>
          <a:bodyPr spcFirstLastPara="1" wrap="square" lIns="91425" tIns="45700" rIns="91425" bIns="45700" anchor="t" anchorCtr="1">
            <a:noAutofit/>
          </a:bodyPr>
          <a:lstStyle/>
          <a:p>
            <a:pPr marL="0" lvl="0" indent="0" algn="l" rtl="0">
              <a:lnSpc>
                <a:spcPct val="90000"/>
              </a:lnSpc>
              <a:spcBef>
                <a:spcPts val="0"/>
              </a:spcBef>
              <a:spcAft>
                <a:spcPts val="0"/>
              </a:spcAft>
              <a:buClr>
                <a:schemeClr val="lt2"/>
              </a:buClr>
              <a:buSzPts val="8500"/>
              <a:buFont typeface="Arial"/>
              <a:buNone/>
            </a:pPr>
            <a:r>
              <a:rPr lang="en-US"/>
              <a:t>Introduce new mechanics and rules to the “Simple Game”.</a:t>
            </a:r>
            <a:endParaRPr/>
          </a:p>
        </p:txBody>
      </p:sp>
      <p:sp>
        <p:nvSpPr>
          <p:cNvPr id="394" name="Google Shape;394;gcaf9980a82_0_206"/>
          <p:cNvSpPr txBox="1">
            <a:spLocks noGrp="1"/>
          </p:cNvSpPr>
          <p:nvPr>
            <p:ph type="body" idx="2"/>
          </p:nvPr>
        </p:nvSpPr>
        <p:spPr>
          <a:xfrm>
            <a:off x="1676400" y="7094538"/>
            <a:ext cx="21031200" cy="29115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rgbClr val="FFD966"/>
              </a:buClr>
              <a:buSzPts val="12000"/>
              <a:buNone/>
            </a:pPr>
            <a:r>
              <a:rPr lang="en-US"/>
              <a:t>ASSIGNMENT #1</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Google Shape;399;gcaf9980a82_0_150"/>
          <p:cNvSpPr txBox="1">
            <a:spLocks noGrp="1"/>
          </p:cNvSpPr>
          <p:nvPr>
            <p:ph type="body" idx="1"/>
          </p:nvPr>
        </p:nvSpPr>
        <p:spPr>
          <a:xfrm>
            <a:off x="2003755" y="4183930"/>
            <a:ext cx="6558000" cy="9135000"/>
          </a:xfrm>
          <a:prstGeom prst="rect">
            <a:avLst/>
          </a:prstGeom>
          <a:noFill/>
          <a:ln>
            <a:noFill/>
          </a:ln>
        </p:spPr>
        <p:txBody>
          <a:bodyPr spcFirstLastPara="1" wrap="square" lIns="91425" tIns="45700" rIns="91425" bIns="45700" anchor="t" anchorCtr="0">
            <a:normAutofit/>
          </a:bodyPr>
          <a:lstStyle/>
          <a:p>
            <a:pPr marL="0" lvl="0" indent="0" algn="ctr" rtl="0">
              <a:lnSpc>
                <a:spcPct val="100000"/>
              </a:lnSpc>
              <a:spcBef>
                <a:spcPts val="0"/>
              </a:spcBef>
              <a:spcAft>
                <a:spcPts val="0"/>
              </a:spcAft>
              <a:buClr>
                <a:schemeClr val="dk1"/>
              </a:buClr>
              <a:buSzPts val="4800"/>
              <a:buNone/>
            </a:pPr>
            <a:r>
              <a:rPr lang="en-US" dirty="0"/>
              <a:t>ASSIGNMENT #1</a:t>
            </a:r>
            <a:endParaRPr dirty="0"/>
          </a:p>
          <a:p>
            <a:pPr marL="0" lvl="0" indent="0" algn="ctr" rtl="0">
              <a:lnSpc>
                <a:spcPct val="100000"/>
              </a:lnSpc>
              <a:spcBef>
                <a:spcPts val="0"/>
              </a:spcBef>
              <a:spcAft>
                <a:spcPts val="0"/>
              </a:spcAft>
              <a:buClr>
                <a:schemeClr val="dk1"/>
              </a:buClr>
              <a:buSzPts val="4800"/>
              <a:buNone/>
            </a:pPr>
            <a:endParaRPr dirty="0"/>
          </a:p>
          <a:p>
            <a:pPr marL="0" lvl="0" indent="0" algn="ctr" rtl="0">
              <a:lnSpc>
                <a:spcPct val="100000"/>
              </a:lnSpc>
              <a:spcBef>
                <a:spcPts val="0"/>
              </a:spcBef>
              <a:spcAft>
                <a:spcPts val="0"/>
              </a:spcAft>
              <a:buClr>
                <a:schemeClr val="dk1"/>
              </a:buClr>
              <a:buSzPts val="4800"/>
              <a:buNone/>
            </a:pPr>
            <a:r>
              <a:rPr lang="en-US" dirty="0"/>
              <a:t>INTRODUCE ONE MAIN AND ONE SECONDARY MECHANIC FOR THE SIMPLE GAME.</a:t>
            </a:r>
            <a:endParaRPr dirty="0"/>
          </a:p>
        </p:txBody>
      </p:sp>
      <p:sp>
        <p:nvSpPr>
          <p:cNvPr id="400" name="Google Shape;400;gcaf9980a82_0_150"/>
          <p:cNvSpPr txBox="1"/>
          <p:nvPr/>
        </p:nvSpPr>
        <p:spPr>
          <a:xfrm>
            <a:off x="9779095" y="4269388"/>
            <a:ext cx="14308800" cy="7662900"/>
          </a:xfrm>
          <a:prstGeom prst="rect">
            <a:avLst/>
          </a:prstGeom>
          <a:noFill/>
          <a:ln>
            <a:noFill/>
          </a:ln>
        </p:spPr>
        <p:txBody>
          <a:bodyPr spcFirstLastPara="1" wrap="square" lIns="91425" tIns="45700" rIns="91425" bIns="45700" anchor="t" anchorCtr="0">
            <a:normAutofit/>
          </a:bodyPr>
          <a:lstStyle/>
          <a:p>
            <a:pPr marL="0" marR="0" lvl="0" indent="0" algn="l" rtl="0">
              <a:lnSpc>
                <a:spcPct val="100000"/>
              </a:lnSpc>
              <a:spcBef>
                <a:spcPts val="0"/>
              </a:spcBef>
              <a:spcAft>
                <a:spcPts val="0"/>
              </a:spcAft>
              <a:buClr>
                <a:schemeClr val="dk1"/>
              </a:buClr>
              <a:buSzPts val="2800"/>
              <a:buFont typeface="Arial"/>
              <a:buNone/>
            </a:pPr>
            <a:r>
              <a:rPr lang="en-US" sz="2800" b="0" i="0" u="none" strike="noStrike" cap="none" dirty="0">
                <a:solidFill>
                  <a:schemeClr val="dk1"/>
                </a:solidFill>
                <a:latin typeface="Helvetica Neue"/>
                <a:ea typeface="Helvetica Neue"/>
                <a:cs typeface="Helvetica Neue"/>
                <a:sym typeface="Helvetica Neue"/>
              </a:rPr>
              <a:t>Submit your assignment on</a:t>
            </a:r>
            <a:r>
              <a:rPr lang="en-US" sz="2800" dirty="0">
                <a:solidFill>
                  <a:schemeClr val="dk1"/>
                </a:solidFill>
                <a:latin typeface="Helvetica Neue"/>
                <a:ea typeface="Helvetica Neue"/>
                <a:cs typeface="Helvetica Neue"/>
                <a:sym typeface="Helvetica Neue"/>
              </a:rPr>
              <a:t> </a:t>
            </a:r>
            <a:r>
              <a:rPr lang="en-US" sz="2800" b="1" dirty="0" err="1">
                <a:solidFill>
                  <a:schemeClr val="dk1"/>
                </a:solidFill>
                <a:latin typeface="Helvetica Neue"/>
                <a:ea typeface="Helvetica Neue"/>
                <a:cs typeface="Helvetica Neue"/>
                <a:sym typeface="Helvetica Neue"/>
              </a:rPr>
              <a:t>itslearning</a:t>
            </a:r>
            <a:r>
              <a:rPr lang="en-US" sz="2800" b="1" dirty="0">
                <a:solidFill>
                  <a:schemeClr val="dk1"/>
                </a:solidFill>
                <a:latin typeface="Helvetica Neue"/>
                <a:ea typeface="Helvetica Neue"/>
                <a:cs typeface="Helvetica Neue"/>
                <a:sym typeface="Helvetica Neue"/>
              </a:rPr>
              <a:t> </a:t>
            </a:r>
            <a:r>
              <a:rPr lang="en-US" sz="2800" dirty="0">
                <a:solidFill>
                  <a:schemeClr val="dk1"/>
                </a:solidFill>
                <a:latin typeface="Helvetica Neue"/>
                <a:ea typeface="Helvetica Neue"/>
                <a:cs typeface="Helvetica Neue"/>
                <a:sym typeface="Helvetica Neue"/>
              </a:rPr>
              <a:t>explaining the questions below and uploading your final zipped/</a:t>
            </a:r>
            <a:r>
              <a:rPr lang="en-US" sz="2800" dirty="0" err="1">
                <a:solidFill>
                  <a:schemeClr val="dk1"/>
                </a:solidFill>
                <a:latin typeface="Helvetica Neue"/>
                <a:ea typeface="Helvetica Neue"/>
                <a:cs typeface="Helvetica Neue"/>
                <a:sym typeface="Helvetica Neue"/>
              </a:rPr>
              <a:t>rarred</a:t>
            </a:r>
            <a:r>
              <a:rPr lang="en-US" sz="2800" dirty="0">
                <a:solidFill>
                  <a:schemeClr val="dk1"/>
                </a:solidFill>
                <a:latin typeface="Helvetica Neue"/>
                <a:ea typeface="Helvetica Neue"/>
                <a:cs typeface="Helvetica Neue"/>
                <a:sym typeface="Helvetica Neue"/>
              </a:rPr>
              <a:t> &lt;student number&gt; folder.</a:t>
            </a:r>
            <a:endParaRPr sz="2800" b="0" i="0" u="none" strike="noStrike" cap="none" dirty="0">
              <a:solidFill>
                <a:schemeClr val="dk1"/>
              </a:solidFill>
              <a:latin typeface="Helvetica Neue"/>
              <a:ea typeface="Helvetica Neue"/>
              <a:cs typeface="Helvetica Neue"/>
              <a:sym typeface="Helvetica Neue"/>
            </a:endParaRPr>
          </a:p>
          <a:p>
            <a:pPr marL="0" marR="0" lvl="0" indent="0" algn="l" rtl="0">
              <a:lnSpc>
                <a:spcPct val="100000"/>
              </a:lnSpc>
              <a:spcBef>
                <a:spcPts val="0"/>
              </a:spcBef>
              <a:spcAft>
                <a:spcPts val="0"/>
              </a:spcAft>
              <a:buClr>
                <a:schemeClr val="dk1"/>
              </a:buClr>
              <a:buSzPts val="2800"/>
              <a:buFont typeface="Arial"/>
              <a:buNone/>
            </a:pPr>
            <a:endParaRPr sz="2800" dirty="0">
              <a:solidFill>
                <a:schemeClr val="dk1"/>
              </a:solidFill>
              <a:latin typeface="Helvetica Neue"/>
              <a:ea typeface="Helvetica Neue"/>
              <a:cs typeface="Helvetica Neue"/>
              <a:sym typeface="Helvetica Neue"/>
            </a:endParaRPr>
          </a:p>
          <a:p>
            <a:pPr marL="514350" marR="0" lvl="0" indent="-514350" algn="l" rtl="0">
              <a:lnSpc>
                <a:spcPct val="100000"/>
              </a:lnSpc>
              <a:spcBef>
                <a:spcPts val="1200"/>
              </a:spcBef>
              <a:spcAft>
                <a:spcPts val="0"/>
              </a:spcAft>
              <a:buClr>
                <a:schemeClr val="dk1"/>
              </a:buClr>
              <a:buSzPts val="2800"/>
              <a:buFont typeface="Helvetica Neue"/>
              <a:buAutoNum type="arabicPeriod"/>
            </a:pPr>
            <a:r>
              <a:rPr lang="en-US" sz="2800" b="0" i="0" u="none" strike="noStrike" cap="none" dirty="0">
                <a:solidFill>
                  <a:schemeClr val="dk1"/>
                </a:solidFill>
                <a:latin typeface="Helvetica Neue"/>
                <a:ea typeface="Helvetica Neue"/>
                <a:cs typeface="Helvetica Neue"/>
                <a:sym typeface="Helvetica Neue"/>
              </a:rPr>
              <a:t>Explain your </a:t>
            </a:r>
            <a:r>
              <a:rPr lang="en-US" sz="2800" dirty="0">
                <a:solidFill>
                  <a:schemeClr val="dk1"/>
                </a:solidFill>
                <a:latin typeface="Helvetica Neue"/>
                <a:ea typeface="Helvetica Neue"/>
                <a:cs typeface="Helvetica Neue"/>
                <a:sym typeface="Helvetica Neue"/>
              </a:rPr>
              <a:t>main and secondary </a:t>
            </a:r>
            <a:r>
              <a:rPr lang="en-US" sz="2800" b="0" i="0" u="none" strike="noStrike" cap="none" dirty="0">
                <a:solidFill>
                  <a:schemeClr val="dk1"/>
                </a:solidFill>
                <a:latin typeface="Helvetica Neue"/>
                <a:ea typeface="Helvetica Neue"/>
                <a:cs typeface="Helvetica Neue"/>
                <a:sym typeface="Helvetica Neue"/>
              </a:rPr>
              <a:t>mechanic(s) over the simple game project.</a:t>
            </a:r>
            <a:endParaRPr dirty="0"/>
          </a:p>
          <a:p>
            <a:pPr marL="514350" marR="0" lvl="0" indent="-514350" algn="l" rtl="0">
              <a:lnSpc>
                <a:spcPct val="100000"/>
              </a:lnSpc>
              <a:spcBef>
                <a:spcPts val="1200"/>
              </a:spcBef>
              <a:spcAft>
                <a:spcPts val="0"/>
              </a:spcAft>
              <a:buClr>
                <a:schemeClr val="dk1"/>
              </a:buClr>
              <a:buSzPts val="2800"/>
              <a:buFont typeface="Helvetica Neue"/>
              <a:buAutoNum type="arabicPeriod"/>
            </a:pPr>
            <a:r>
              <a:rPr lang="en-US" sz="2800" b="0" i="0" u="none" strike="noStrike" cap="none" dirty="0">
                <a:solidFill>
                  <a:schemeClr val="dk1"/>
                </a:solidFill>
                <a:latin typeface="Helvetica Neue"/>
                <a:ea typeface="Helvetica Neue"/>
                <a:cs typeface="Helvetica Neue"/>
                <a:sym typeface="Helvetica Neue"/>
              </a:rPr>
              <a:t>Explain modifications you've made to existing blueprints (Mechanics).</a:t>
            </a:r>
            <a:endParaRPr dirty="0"/>
          </a:p>
          <a:p>
            <a:pPr marL="514350" marR="0" lvl="0" indent="-514350" algn="l" rtl="0">
              <a:lnSpc>
                <a:spcPct val="100000"/>
              </a:lnSpc>
              <a:spcBef>
                <a:spcPts val="1200"/>
              </a:spcBef>
              <a:spcAft>
                <a:spcPts val="0"/>
              </a:spcAft>
              <a:buClr>
                <a:schemeClr val="dk1"/>
              </a:buClr>
              <a:buSzPts val="2800"/>
              <a:buFont typeface="Helvetica Neue"/>
              <a:buAutoNum type="arabicPeriod"/>
            </a:pPr>
            <a:r>
              <a:rPr lang="en-US" sz="2800" b="0" i="0" u="none" strike="noStrike" cap="none" dirty="0">
                <a:solidFill>
                  <a:schemeClr val="dk1"/>
                </a:solidFill>
                <a:latin typeface="Helvetica Neue"/>
                <a:ea typeface="Helvetica Neue"/>
                <a:cs typeface="Helvetica Neue"/>
                <a:sym typeface="Helvetica Neue"/>
              </a:rPr>
              <a:t>Explain the new set of rule(s) over the simple game project.</a:t>
            </a:r>
            <a:endParaRPr dirty="0"/>
          </a:p>
          <a:p>
            <a:pPr marL="514350" marR="0" lvl="0" indent="-514350" algn="l" rtl="0">
              <a:lnSpc>
                <a:spcPct val="100000"/>
              </a:lnSpc>
              <a:spcBef>
                <a:spcPts val="1200"/>
              </a:spcBef>
              <a:spcAft>
                <a:spcPts val="0"/>
              </a:spcAft>
              <a:buClr>
                <a:schemeClr val="dk1"/>
              </a:buClr>
              <a:buSzPts val="2800"/>
              <a:buFont typeface="Helvetica Neue"/>
              <a:buAutoNum type="arabicPeriod"/>
            </a:pPr>
            <a:r>
              <a:rPr lang="en-US" sz="2800" b="0" i="0" u="none" strike="noStrike" cap="none" dirty="0">
                <a:solidFill>
                  <a:schemeClr val="dk1"/>
                </a:solidFill>
                <a:latin typeface="Helvetica Neue"/>
                <a:ea typeface="Helvetica Neue"/>
                <a:cs typeface="Helvetica Neue"/>
                <a:sym typeface="Helvetica Neue"/>
              </a:rPr>
              <a:t>Explain modifications you've made to existing blueprints (Rules).</a:t>
            </a:r>
            <a:endParaRPr dirty="0"/>
          </a:p>
          <a:p>
            <a:pPr marL="514350" marR="0" lvl="0" indent="-514350" algn="l" rtl="0">
              <a:lnSpc>
                <a:spcPct val="100000"/>
              </a:lnSpc>
              <a:spcBef>
                <a:spcPts val="1200"/>
              </a:spcBef>
              <a:spcAft>
                <a:spcPts val="0"/>
              </a:spcAft>
              <a:buClr>
                <a:schemeClr val="dk1"/>
              </a:buClr>
              <a:buSzPts val="2800"/>
              <a:buFont typeface="Helvetica Neue"/>
              <a:buAutoNum type="arabicPeriod"/>
            </a:pPr>
            <a:r>
              <a:rPr lang="en-US" sz="2800" b="0" i="0" u="none" strike="noStrike" cap="none" dirty="0">
                <a:solidFill>
                  <a:schemeClr val="dk1"/>
                </a:solidFill>
                <a:latin typeface="Helvetica Neue"/>
                <a:ea typeface="Helvetica Neue"/>
                <a:cs typeface="Helvetica Neue"/>
                <a:sym typeface="Helvetica Neue"/>
              </a:rPr>
              <a:t>Upload your "</a:t>
            </a:r>
            <a:r>
              <a:rPr lang="en-US" sz="2800" dirty="0">
                <a:solidFill>
                  <a:schemeClr val="dk1"/>
                </a:solidFill>
                <a:latin typeface="Helvetica Neue"/>
                <a:ea typeface="Helvetica Neue"/>
                <a:cs typeface="Helvetica Neue"/>
                <a:sym typeface="Helvetica Neue"/>
              </a:rPr>
              <a:t>Content/&lt;Student Number&gt;</a:t>
            </a:r>
            <a:r>
              <a:rPr lang="en-US" sz="2800" b="0" i="0" u="none" strike="noStrike" cap="none" dirty="0">
                <a:solidFill>
                  <a:schemeClr val="dk1"/>
                </a:solidFill>
                <a:latin typeface="Helvetica Neue"/>
                <a:ea typeface="Helvetica Neue"/>
                <a:cs typeface="Helvetica Neue"/>
                <a:sym typeface="Helvetica Neue"/>
              </a:rPr>
              <a:t>" folder with all new and modified blueprint classes.</a:t>
            </a:r>
            <a:endParaRPr dirty="0"/>
          </a:p>
          <a:p>
            <a:pPr marL="0" marR="0" lvl="1" indent="0" algn="l" rtl="0">
              <a:lnSpc>
                <a:spcPct val="90000"/>
              </a:lnSpc>
              <a:spcBef>
                <a:spcPts val="2200"/>
              </a:spcBef>
              <a:spcAft>
                <a:spcPts val="0"/>
              </a:spcAft>
              <a:buClr>
                <a:schemeClr val="dk1"/>
              </a:buClr>
              <a:buSzPts val="2400"/>
              <a:buFont typeface="Arial"/>
              <a:buNone/>
            </a:pPr>
            <a:r>
              <a:rPr lang="en-US" sz="2400" dirty="0">
                <a:solidFill>
                  <a:schemeClr val="dk1"/>
                </a:solidFill>
                <a:latin typeface="Helvetica Neue"/>
                <a:ea typeface="Helvetica Neue"/>
                <a:cs typeface="Helvetica Neue"/>
                <a:sym typeface="Helvetica Neue"/>
              </a:rPr>
              <a:t>Do don’t zip your whole project folder and submit it!</a:t>
            </a:r>
            <a:endParaRPr sz="2400" b="0" i="0" u="none" strike="noStrike" cap="none" dirty="0">
              <a:solidFill>
                <a:schemeClr val="dk1"/>
              </a:solidFill>
              <a:latin typeface="Helvetica Neue"/>
              <a:ea typeface="Helvetica Neue"/>
              <a:cs typeface="Helvetica Neue"/>
              <a:sym typeface="Helvetica Neue"/>
            </a:endParaRPr>
          </a:p>
          <a:p>
            <a:pPr marL="457200" marR="0" lvl="0" indent="-279400" algn="l" rtl="0">
              <a:lnSpc>
                <a:spcPct val="100000"/>
              </a:lnSpc>
              <a:spcBef>
                <a:spcPts val="1200"/>
              </a:spcBef>
              <a:spcAft>
                <a:spcPts val="0"/>
              </a:spcAft>
              <a:buClr>
                <a:schemeClr val="dk1"/>
              </a:buClr>
              <a:buSzPts val="2800"/>
              <a:buFont typeface="Arial"/>
              <a:buNone/>
            </a:pPr>
            <a:endParaRPr sz="2800" b="0" i="0" u="none" strike="noStrike" cap="none" dirty="0">
              <a:solidFill>
                <a:schemeClr val="dk1"/>
              </a:solidFill>
              <a:latin typeface="Helvetica Neue"/>
              <a:ea typeface="Helvetica Neue"/>
              <a:cs typeface="Helvetica Neue"/>
              <a:sym typeface="Helvetica Neue"/>
            </a:endParaRPr>
          </a:p>
          <a:p>
            <a:pPr marL="457200" marR="0" lvl="0" indent="-279400" algn="l" rtl="0">
              <a:lnSpc>
                <a:spcPct val="100000"/>
              </a:lnSpc>
              <a:spcBef>
                <a:spcPts val="1200"/>
              </a:spcBef>
              <a:spcAft>
                <a:spcPts val="0"/>
              </a:spcAft>
              <a:buClr>
                <a:schemeClr val="dk1"/>
              </a:buClr>
              <a:buSzPts val="2800"/>
              <a:buFont typeface="Arial"/>
              <a:buNone/>
            </a:pPr>
            <a:endParaRPr sz="2800" b="0" i="0" u="none" strike="noStrike" cap="none" dirty="0">
              <a:solidFill>
                <a:schemeClr val="dk1"/>
              </a:solidFill>
              <a:latin typeface="Helvetica Neue"/>
              <a:ea typeface="Helvetica Neue"/>
              <a:cs typeface="Helvetica Neue"/>
              <a:sym typeface="Helvetica Neue"/>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gcaf9980a82_0_249"/>
          <p:cNvSpPr txBox="1">
            <a:spLocks noGrp="1"/>
          </p:cNvSpPr>
          <p:nvPr>
            <p:ph type="body" idx="1"/>
          </p:nvPr>
        </p:nvSpPr>
        <p:spPr>
          <a:xfrm>
            <a:off x="1679577" y="4114800"/>
            <a:ext cx="7864500" cy="7623300"/>
          </a:xfrm>
          <a:prstGeom prst="rect">
            <a:avLst/>
          </a:prstGeom>
        </p:spPr>
        <p:txBody>
          <a:bodyPr spcFirstLastPara="1" wrap="square" lIns="91425" tIns="45700" rIns="91425" bIns="45700" anchor="t" anchorCtr="0">
            <a:normAutofit/>
          </a:bodyPr>
          <a:lstStyle/>
          <a:p>
            <a:pPr marL="0" lvl="0" indent="0" algn="l" rtl="0">
              <a:spcBef>
                <a:spcPts val="2000"/>
              </a:spcBef>
              <a:spcAft>
                <a:spcPts val="0"/>
              </a:spcAft>
              <a:buNone/>
            </a:pPr>
            <a:endParaRPr dirty="0"/>
          </a:p>
          <a:p>
            <a:pPr marL="0" lvl="0" indent="0" algn="l" rtl="0">
              <a:spcBef>
                <a:spcPts val="2000"/>
              </a:spcBef>
              <a:spcAft>
                <a:spcPts val="0"/>
              </a:spcAft>
              <a:buNone/>
            </a:pPr>
            <a:r>
              <a:rPr lang="en-US" dirty="0"/>
              <a:t>You may think of these if you have no idea at all!</a:t>
            </a:r>
            <a:endParaRPr dirty="0"/>
          </a:p>
          <a:p>
            <a:pPr marL="0" lvl="0" indent="0" algn="l" rtl="0">
              <a:spcBef>
                <a:spcPts val="2000"/>
              </a:spcBef>
              <a:spcAft>
                <a:spcPts val="0"/>
              </a:spcAft>
              <a:buNone/>
            </a:pPr>
            <a:endParaRPr dirty="0"/>
          </a:p>
          <a:p>
            <a:pPr marL="0" lvl="0" indent="0" algn="l" rtl="0">
              <a:spcBef>
                <a:spcPts val="2000"/>
              </a:spcBef>
              <a:spcAft>
                <a:spcPts val="0"/>
              </a:spcAft>
              <a:buNone/>
            </a:pPr>
            <a:r>
              <a:rPr lang="en-US" dirty="0"/>
              <a:t>Of course, you are not forced to pick from these!</a:t>
            </a:r>
            <a:endParaRPr dirty="0"/>
          </a:p>
          <a:p>
            <a:pPr marL="0" lvl="0" indent="0" algn="l" rtl="0">
              <a:spcBef>
                <a:spcPts val="2000"/>
              </a:spcBef>
              <a:spcAft>
                <a:spcPts val="0"/>
              </a:spcAft>
              <a:buNone/>
            </a:pPr>
            <a:endParaRPr dirty="0"/>
          </a:p>
          <a:p>
            <a:pPr marL="0" lvl="0" indent="0" algn="l" rtl="0">
              <a:spcBef>
                <a:spcPts val="2000"/>
              </a:spcBef>
              <a:spcAft>
                <a:spcPts val="0"/>
              </a:spcAft>
              <a:buNone/>
            </a:pPr>
            <a:r>
              <a:rPr lang="en-US" dirty="0"/>
              <a:t>You’re welcome to </a:t>
            </a:r>
            <a:r>
              <a:rPr lang="en-US" dirty="0" smtClean="0"/>
              <a:t>consult </a:t>
            </a:r>
            <a:r>
              <a:rPr lang="en-US" dirty="0"/>
              <a:t>me </a:t>
            </a:r>
            <a:r>
              <a:rPr lang="tr-TR" dirty="0" err="1" smtClean="0"/>
              <a:t>during</a:t>
            </a:r>
            <a:r>
              <a:rPr lang="tr-TR" dirty="0" smtClean="0"/>
              <a:t> </a:t>
            </a:r>
            <a:r>
              <a:rPr lang="tr-TR" dirty="0" err="1" smtClean="0"/>
              <a:t>practice</a:t>
            </a:r>
            <a:r>
              <a:rPr lang="tr-TR" dirty="0" smtClean="0"/>
              <a:t> </a:t>
            </a:r>
            <a:r>
              <a:rPr lang="tr-TR" dirty="0" err="1" smtClean="0"/>
              <a:t>hours</a:t>
            </a:r>
            <a:r>
              <a:rPr lang="en-US" dirty="0" smtClean="0"/>
              <a:t> </a:t>
            </a:r>
            <a:r>
              <a:rPr lang="en-US" dirty="0"/>
              <a:t>:)</a:t>
            </a:r>
            <a:endParaRPr dirty="0"/>
          </a:p>
        </p:txBody>
      </p:sp>
      <p:sp>
        <p:nvSpPr>
          <p:cNvPr id="406" name="Google Shape;406;gcaf9980a82_0_249"/>
          <p:cNvSpPr txBox="1">
            <a:spLocks noGrp="1"/>
          </p:cNvSpPr>
          <p:nvPr>
            <p:ph type="title"/>
          </p:nvPr>
        </p:nvSpPr>
        <p:spPr>
          <a:xfrm>
            <a:off x="1679577" y="914400"/>
            <a:ext cx="7864500" cy="3200400"/>
          </a:xfrm>
          <a:prstGeom prst="rect">
            <a:avLst/>
          </a:prstGeom>
        </p:spPr>
        <p:txBody>
          <a:bodyPr spcFirstLastPara="1" wrap="square" lIns="91425" tIns="45700" rIns="91425" bIns="45700" anchor="b" anchorCtr="0">
            <a:normAutofit/>
          </a:bodyPr>
          <a:lstStyle/>
          <a:p>
            <a:pPr marL="0" lvl="0" indent="0" algn="l" rtl="0">
              <a:spcBef>
                <a:spcPts val="0"/>
              </a:spcBef>
              <a:spcAft>
                <a:spcPts val="0"/>
              </a:spcAft>
              <a:buNone/>
            </a:pPr>
            <a:r>
              <a:rPr lang="en-US" dirty="0"/>
              <a:t>SOME EXAMPLES FOR THE MAIN MECHANIC</a:t>
            </a:r>
            <a:endParaRPr dirty="0"/>
          </a:p>
        </p:txBody>
      </p:sp>
      <p:sp>
        <p:nvSpPr>
          <p:cNvPr id="407" name="Google Shape;407;gcaf9980a82_0_249"/>
          <p:cNvSpPr>
            <a:spLocks noGrp="1"/>
          </p:cNvSpPr>
          <p:nvPr>
            <p:ph type="pic" idx="2"/>
          </p:nvPr>
        </p:nvSpPr>
        <p:spPr>
          <a:xfrm>
            <a:off x="10366375" y="1539350"/>
            <a:ext cx="12344400" cy="10182900"/>
          </a:xfrm>
          <a:prstGeom prst="rect">
            <a:avLst/>
          </a:prstGeom>
        </p:spPr>
        <p:txBody>
          <a:bodyPr spcFirstLastPara="1" wrap="square" lIns="91425" tIns="45700" rIns="91425" bIns="45700" anchor="t" anchorCtr="0">
            <a:noAutofit/>
          </a:bodyPr>
          <a:lstStyle/>
          <a:p>
            <a:pPr marL="457200" lvl="0" indent="-635000" algn="l" rtl="0">
              <a:spcBef>
                <a:spcPts val="2000"/>
              </a:spcBef>
              <a:spcAft>
                <a:spcPts val="0"/>
              </a:spcAft>
              <a:buSzPts val="6400"/>
              <a:buChar char="-"/>
            </a:pPr>
            <a:r>
              <a:rPr lang="en-US" dirty="0"/>
              <a:t>Sprint/Fast movement tied to some trade-off.</a:t>
            </a:r>
            <a:endParaRPr dirty="0"/>
          </a:p>
          <a:p>
            <a:pPr marL="457200" lvl="0" indent="-635000" algn="l" rtl="0">
              <a:spcBef>
                <a:spcPts val="0"/>
              </a:spcBef>
              <a:spcAft>
                <a:spcPts val="0"/>
              </a:spcAft>
              <a:buSzPts val="6400"/>
              <a:buChar char="-"/>
            </a:pPr>
            <a:r>
              <a:rPr lang="en-US" dirty="0"/>
              <a:t>Slowing time to some trade-off</a:t>
            </a:r>
            <a:endParaRPr dirty="0"/>
          </a:p>
          <a:p>
            <a:pPr marL="457200" lvl="0" indent="-635000" algn="l" rtl="0">
              <a:spcBef>
                <a:spcPts val="0"/>
              </a:spcBef>
              <a:spcAft>
                <a:spcPts val="0"/>
              </a:spcAft>
              <a:buSzPts val="6400"/>
              <a:buChar char="-"/>
            </a:pPr>
            <a:r>
              <a:rPr lang="en-US" dirty="0"/>
              <a:t>Teleportation tied to some trade-off.</a:t>
            </a:r>
            <a:endParaRPr dirty="0"/>
          </a:p>
          <a:p>
            <a:pPr marL="457200" lvl="0" indent="-635000" algn="l" rtl="0">
              <a:spcBef>
                <a:spcPts val="0"/>
              </a:spcBef>
              <a:spcAft>
                <a:spcPts val="0"/>
              </a:spcAft>
              <a:buSzPts val="6400"/>
              <a:buChar char="-"/>
            </a:pPr>
            <a:r>
              <a:rPr lang="en-US" dirty="0"/>
              <a:t>Special kind of statue gives a buff or </a:t>
            </a:r>
            <a:r>
              <a:rPr lang="en-US" dirty="0" err="1"/>
              <a:t>debuff</a:t>
            </a:r>
            <a:r>
              <a:rPr lang="en-US" dirty="0"/>
              <a:t>.</a:t>
            </a:r>
            <a:endParaRPr dirty="0"/>
          </a:p>
          <a:p>
            <a:pPr marL="457200" lvl="0" indent="-635000" algn="l" rtl="0">
              <a:spcBef>
                <a:spcPts val="0"/>
              </a:spcBef>
              <a:spcAft>
                <a:spcPts val="0"/>
              </a:spcAft>
              <a:buSzPts val="6400"/>
              <a:buChar char="-"/>
            </a:pPr>
            <a:r>
              <a:rPr lang="en-US" dirty="0"/>
              <a:t>Moving platforms or traps affecting game status.</a:t>
            </a:r>
            <a:endParaRPr dirty="0"/>
          </a:p>
          <a:p>
            <a:pPr marL="457200" lvl="0" indent="-635000" algn="l" rtl="0">
              <a:spcBef>
                <a:spcPts val="0"/>
              </a:spcBef>
              <a:spcAft>
                <a:spcPts val="0"/>
              </a:spcAft>
              <a:buSzPts val="6400"/>
              <a:buChar char="-"/>
            </a:pPr>
            <a:r>
              <a:rPr lang="en-US" dirty="0"/>
              <a:t>Flying/Jet pack like mechanic with the addition of 3D movement and spawning of statues</a:t>
            </a:r>
            <a:endParaRPr dirty="0"/>
          </a:p>
          <a:p>
            <a:pPr marL="457200" lvl="0" indent="0" algn="l" rtl="0">
              <a:spcBef>
                <a:spcPts val="2000"/>
              </a:spcBef>
              <a:spcAft>
                <a:spcPts val="0"/>
              </a:spcAft>
              <a:buNone/>
            </a:pPr>
            <a:endParaRPr dirty="0"/>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gcaf9980a82_0_256"/>
          <p:cNvSpPr txBox="1">
            <a:spLocks noGrp="1"/>
          </p:cNvSpPr>
          <p:nvPr>
            <p:ph type="body" idx="1"/>
          </p:nvPr>
        </p:nvSpPr>
        <p:spPr>
          <a:xfrm>
            <a:off x="1679577" y="4114800"/>
            <a:ext cx="7864500" cy="7623300"/>
          </a:xfrm>
          <a:prstGeom prst="rect">
            <a:avLst/>
          </a:prstGeom>
        </p:spPr>
        <p:txBody>
          <a:bodyPr spcFirstLastPara="1" wrap="square" lIns="91425" tIns="45700" rIns="91425" bIns="45700" anchor="t" anchorCtr="0">
            <a:normAutofit lnSpcReduction="10000"/>
          </a:bodyPr>
          <a:lstStyle/>
          <a:p>
            <a:pPr marL="0" lvl="0" indent="0" algn="l" rtl="0">
              <a:spcBef>
                <a:spcPts val="2000"/>
              </a:spcBef>
              <a:spcAft>
                <a:spcPts val="0"/>
              </a:spcAft>
              <a:buNone/>
            </a:pPr>
            <a:endParaRPr dirty="0"/>
          </a:p>
          <a:p>
            <a:pPr marL="0" lvl="0" indent="0" algn="l" rtl="0">
              <a:spcBef>
                <a:spcPts val="2000"/>
              </a:spcBef>
              <a:spcAft>
                <a:spcPts val="0"/>
              </a:spcAft>
              <a:buNone/>
            </a:pPr>
            <a:r>
              <a:rPr lang="en-US" dirty="0"/>
              <a:t>You may think of these if you have no idea at all!</a:t>
            </a:r>
            <a:endParaRPr dirty="0"/>
          </a:p>
          <a:p>
            <a:pPr marL="0" lvl="0" indent="0" algn="l" rtl="0">
              <a:spcBef>
                <a:spcPts val="2000"/>
              </a:spcBef>
              <a:spcAft>
                <a:spcPts val="0"/>
              </a:spcAft>
              <a:buNone/>
            </a:pPr>
            <a:endParaRPr dirty="0"/>
          </a:p>
          <a:p>
            <a:pPr marL="0" lvl="0" indent="0" algn="l" rtl="0">
              <a:spcBef>
                <a:spcPts val="2000"/>
              </a:spcBef>
              <a:spcAft>
                <a:spcPts val="0"/>
              </a:spcAft>
              <a:buNone/>
            </a:pPr>
            <a:r>
              <a:rPr lang="en-US" dirty="0"/>
              <a:t>Of course, you are not forced to pick from these!</a:t>
            </a:r>
            <a:endParaRPr dirty="0"/>
          </a:p>
          <a:p>
            <a:pPr marL="0" lvl="0" indent="0" algn="l" rtl="0">
              <a:spcBef>
                <a:spcPts val="2000"/>
              </a:spcBef>
              <a:spcAft>
                <a:spcPts val="0"/>
              </a:spcAft>
              <a:buNone/>
            </a:pPr>
            <a:endParaRPr dirty="0"/>
          </a:p>
          <a:p>
            <a:pPr marL="0" lvl="0" indent="0" algn="l" rtl="0">
              <a:spcBef>
                <a:spcPts val="2000"/>
              </a:spcBef>
              <a:spcAft>
                <a:spcPts val="0"/>
              </a:spcAft>
              <a:buNone/>
            </a:pPr>
            <a:r>
              <a:rPr lang="en-US" dirty="0"/>
              <a:t>Cosmetic changes such as materials, animations do not counted as a secondary mechanic unless they are tied to gameplay and blueprinted.</a:t>
            </a:r>
            <a:endParaRPr dirty="0"/>
          </a:p>
          <a:p>
            <a:pPr marL="0" lvl="0" indent="0" algn="l" rtl="0">
              <a:spcBef>
                <a:spcPts val="2000"/>
              </a:spcBef>
              <a:spcAft>
                <a:spcPts val="0"/>
              </a:spcAft>
              <a:buNone/>
            </a:pPr>
            <a:endParaRPr dirty="0"/>
          </a:p>
          <a:p>
            <a:pPr marL="0" lvl="0" indent="0"/>
            <a:r>
              <a:rPr lang="en-US" dirty="0"/>
              <a:t>You’re welcome to consult me during practice hours :)</a:t>
            </a:r>
          </a:p>
        </p:txBody>
      </p:sp>
      <p:sp>
        <p:nvSpPr>
          <p:cNvPr id="413" name="Google Shape;413;gcaf9980a82_0_256"/>
          <p:cNvSpPr txBox="1">
            <a:spLocks noGrp="1"/>
          </p:cNvSpPr>
          <p:nvPr>
            <p:ph type="title"/>
          </p:nvPr>
        </p:nvSpPr>
        <p:spPr>
          <a:xfrm>
            <a:off x="1679577" y="914400"/>
            <a:ext cx="7864500" cy="3200400"/>
          </a:xfrm>
          <a:prstGeom prst="rect">
            <a:avLst/>
          </a:prstGeom>
        </p:spPr>
        <p:txBody>
          <a:bodyPr spcFirstLastPara="1" wrap="square" lIns="91425" tIns="45700" rIns="91425" bIns="45700" anchor="b" anchorCtr="0">
            <a:normAutofit fontScale="90000"/>
          </a:bodyPr>
          <a:lstStyle/>
          <a:p>
            <a:pPr marL="0" lvl="0" indent="0" algn="l" rtl="0">
              <a:spcBef>
                <a:spcPts val="0"/>
              </a:spcBef>
              <a:spcAft>
                <a:spcPts val="0"/>
              </a:spcAft>
              <a:buNone/>
            </a:pPr>
            <a:r>
              <a:rPr lang="en-US"/>
              <a:t>SOME EXAMPLES FOR THE SECONDARY MECHANIC</a:t>
            </a:r>
            <a:endParaRPr/>
          </a:p>
        </p:txBody>
      </p:sp>
      <p:sp>
        <p:nvSpPr>
          <p:cNvPr id="414" name="Google Shape;414;gcaf9980a82_0_256"/>
          <p:cNvSpPr>
            <a:spLocks noGrp="1"/>
          </p:cNvSpPr>
          <p:nvPr>
            <p:ph type="pic" idx="2"/>
          </p:nvPr>
        </p:nvSpPr>
        <p:spPr>
          <a:xfrm>
            <a:off x="10366375" y="914400"/>
            <a:ext cx="12344400" cy="10807800"/>
          </a:xfrm>
          <a:prstGeom prst="rect">
            <a:avLst/>
          </a:prstGeom>
        </p:spPr>
        <p:txBody>
          <a:bodyPr spcFirstLastPara="1" wrap="square" lIns="91425" tIns="45700" rIns="91425" bIns="45700" anchor="t" anchorCtr="0">
            <a:noAutofit/>
          </a:bodyPr>
          <a:lstStyle/>
          <a:p>
            <a:pPr marL="457200" lvl="0" indent="-603250" algn="l" rtl="0">
              <a:spcBef>
                <a:spcPts val="2000"/>
              </a:spcBef>
              <a:spcAft>
                <a:spcPts val="0"/>
              </a:spcAft>
              <a:buSzPts val="5900"/>
              <a:buChar char="-"/>
            </a:pPr>
            <a:r>
              <a:rPr lang="en-US" sz="5900" dirty="0"/>
              <a:t>New spawning effects, animations for the statues</a:t>
            </a:r>
            <a:endParaRPr sz="5900" dirty="0"/>
          </a:p>
          <a:p>
            <a:pPr marL="457200" lvl="0" indent="-603250" algn="l" rtl="0">
              <a:spcBef>
                <a:spcPts val="0"/>
              </a:spcBef>
              <a:spcAft>
                <a:spcPts val="0"/>
              </a:spcAft>
              <a:buSzPts val="5900"/>
              <a:buChar char="-"/>
            </a:pPr>
            <a:r>
              <a:rPr lang="en-US" sz="5900" dirty="0"/>
              <a:t>Visual clues for the mechanics like timers, coloring..</a:t>
            </a:r>
            <a:r>
              <a:rPr lang="en-US" sz="5900" dirty="0" err="1"/>
              <a:t>etc</a:t>
            </a:r>
            <a:endParaRPr sz="5900" dirty="0"/>
          </a:p>
          <a:p>
            <a:pPr marL="457200" lvl="0" indent="-603250" algn="l" rtl="0">
              <a:spcBef>
                <a:spcPts val="0"/>
              </a:spcBef>
              <a:spcAft>
                <a:spcPts val="0"/>
              </a:spcAft>
              <a:buSzPts val="5900"/>
              <a:buChar char="-"/>
            </a:pPr>
            <a:r>
              <a:rPr lang="en-US" sz="5900" dirty="0"/>
              <a:t>Modifications over the game’s main rules.</a:t>
            </a:r>
            <a:endParaRPr sz="5900" dirty="0"/>
          </a:p>
          <a:p>
            <a:pPr marL="457200" lvl="0" indent="-603250" algn="l" rtl="0">
              <a:spcBef>
                <a:spcPts val="0"/>
              </a:spcBef>
              <a:spcAft>
                <a:spcPts val="0"/>
              </a:spcAft>
              <a:buSzPts val="5900"/>
              <a:buChar char="-"/>
            </a:pPr>
            <a:r>
              <a:rPr lang="en-US" sz="5900" dirty="0"/>
              <a:t>Obstacles, moving platforms, AI players, traps that do not affect the game’s stats.</a:t>
            </a:r>
            <a:endParaRPr sz="5900" dirty="0"/>
          </a:p>
          <a:p>
            <a:pPr marL="457200" lvl="0" indent="-603250" algn="l" rtl="0">
              <a:spcBef>
                <a:spcPts val="0"/>
              </a:spcBef>
              <a:spcAft>
                <a:spcPts val="0"/>
              </a:spcAft>
              <a:buSzPts val="5900"/>
              <a:buChar char="-"/>
            </a:pPr>
            <a:r>
              <a:rPr lang="en-US" sz="5900" dirty="0"/>
              <a:t>Introducing a new type of resource that helps the implementation of the main mechanic.</a:t>
            </a:r>
            <a:endParaRPr sz="5900" dirty="0"/>
          </a:p>
          <a:p>
            <a:pPr marL="457200" lvl="0" indent="-603250" algn="l" rtl="0">
              <a:spcBef>
                <a:spcPts val="0"/>
              </a:spcBef>
              <a:spcAft>
                <a:spcPts val="0"/>
              </a:spcAft>
              <a:buSzPts val="5900"/>
              <a:buChar char="-"/>
            </a:pPr>
            <a:r>
              <a:rPr lang="en-US" sz="5900" dirty="0"/>
              <a:t>Auto-collect point/aura for a trade-off.</a:t>
            </a:r>
            <a:endParaRPr sz="5900" dirty="0"/>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418"/>
        <p:cNvGrpSpPr/>
        <p:nvPr/>
      </p:nvGrpSpPr>
      <p:grpSpPr>
        <a:xfrm>
          <a:off x="0" y="0"/>
          <a:ext cx="0" cy="0"/>
          <a:chOff x="0" y="0"/>
          <a:chExt cx="0" cy="0"/>
        </a:xfrm>
      </p:grpSpPr>
      <p:sp>
        <p:nvSpPr>
          <p:cNvPr id="419" name="Google Shape;419;gcaf9980a82_0_232"/>
          <p:cNvSpPr txBox="1">
            <a:spLocks noGrp="1"/>
          </p:cNvSpPr>
          <p:nvPr>
            <p:ph type="body" idx="1"/>
          </p:nvPr>
        </p:nvSpPr>
        <p:spPr>
          <a:xfrm>
            <a:off x="2869459" y="2178424"/>
            <a:ext cx="7008300" cy="20706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5000"/>
              <a:buNone/>
            </a:pPr>
            <a:r>
              <a:rPr lang="en-US"/>
              <a:t>PREPARING THE ASSIGNMENT FILES</a:t>
            </a:r>
            <a:endParaRPr/>
          </a:p>
        </p:txBody>
      </p:sp>
      <p:sp>
        <p:nvSpPr>
          <p:cNvPr id="420" name="Google Shape;420;gcaf9980a82_0_232"/>
          <p:cNvSpPr txBox="1">
            <a:spLocks noGrp="1"/>
          </p:cNvSpPr>
          <p:nvPr>
            <p:ph type="body" idx="2"/>
          </p:nvPr>
        </p:nvSpPr>
        <p:spPr>
          <a:xfrm>
            <a:off x="2869460" y="4719918"/>
            <a:ext cx="7204982" cy="8996100"/>
          </a:xfrm>
          <a:prstGeom prst="rect">
            <a:avLst/>
          </a:prstGeom>
          <a:noFill/>
          <a:ln>
            <a:noFill/>
          </a:ln>
        </p:spPr>
        <p:txBody>
          <a:bodyPr spcFirstLastPara="1" wrap="square" lIns="91425" tIns="45700" rIns="91425" bIns="45700" anchor="t" anchorCtr="0">
            <a:normAutofit/>
          </a:bodyPr>
          <a:lstStyle/>
          <a:p>
            <a:pPr marL="457200" lvl="0" indent="-406400" algn="l" rtl="0">
              <a:lnSpc>
                <a:spcPct val="100000"/>
              </a:lnSpc>
              <a:spcBef>
                <a:spcPts val="2000"/>
              </a:spcBef>
              <a:spcAft>
                <a:spcPts val="0"/>
              </a:spcAft>
              <a:buSzPts val="2800"/>
              <a:buChar char="-"/>
            </a:pPr>
            <a:r>
              <a:rPr lang="en-US" sz="2800" dirty="0"/>
              <a:t>For assignment implementation always create your new blueprints under &lt;Student Number&gt; folder.</a:t>
            </a:r>
            <a:endParaRPr sz="2800" dirty="0"/>
          </a:p>
          <a:p>
            <a:pPr marL="457200" lvl="0" indent="-406400" algn="l" rtl="0">
              <a:lnSpc>
                <a:spcPct val="100000"/>
              </a:lnSpc>
              <a:spcBef>
                <a:spcPts val="0"/>
              </a:spcBef>
              <a:spcAft>
                <a:spcPts val="0"/>
              </a:spcAft>
              <a:buSzPts val="2800"/>
              <a:buChar char="-"/>
            </a:pPr>
            <a:r>
              <a:rPr lang="en-US" sz="2800" dirty="0"/>
              <a:t>When you are ready to zip/</a:t>
            </a:r>
            <a:r>
              <a:rPr lang="en-US" sz="2800" dirty="0" err="1"/>
              <a:t>rar</a:t>
            </a:r>
            <a:r>
              <a:rPr lang="en-US" sz="2800" dirty="0"/>
              <a:t> and submit the folder, right click on it and select “Show in Explorer”</a:t>
            </a:r>
            <a:endParaRPr sz="2800" dirty="0"/>
          </a:p>
          <a:p>
            <a:pPr marL="457200" lvl="0" indent="-406400" algn="l" rtl="0">
              <a:lnSpc>
                <a:spcPct val="100000"/>
              </a:lnSpc>
              <a:spcBef>
                <a:spcPts val="0"/>
              </a:spcBef>
              <a:spcAft>
                <a:spcPts val="0"/>
              </a:spcAft>
              <a:buSzPts val="2800"/>
              <a:buChar char="-"/>
            </a:pPr>
            <a:r>
              <a:rPr lang="en-US" sz="2800" dirty="0" err="1"/>
              <a:t>RightClick</a:t>
            </a:r>
            <a:r>
              <a:rPr lang="en-US" sz="2800" dirty="0"/>
              <a:t> &lt;Student Number&gt; folder and zip/</a:t>
            </a:r>
            <a:r>
              <a:rPr lang="en-US" sz="2800" dirty="0" err="1"/>
              <a:t>rar</a:t>
            </a:r>
            <a:r>
              <a:rPr lang="en-US" sz="2800" dirty="0"/>
              <a:t> it.</a:t>
            </a:r>
            <a:endParaRPr sz="2800" dirty="0"/>
          </a:p>
          <a:p>
            <a:pPr marL="457200" lvl="0" indent="-406400" algn="l" rtl="0">
              <a:lnSpc>
                <a:spcPct val="100000"/>
              </a:lnSpc>
              <a:spcBef>
                <a:spcPts val="0"/>
              </a:spcBef>
              <a:spcAft>
                <a:spcPts val="0"/>
              </a:spcAft>
              <a:buSzPts val="2800"/>
              <a:buChar char="-"/>
            </a:pPr>
            <a:r>
              <a:rPr lang="en-US" sz="2800" dirty="0"/>
              <a:t>Upload into your assignment on </a:t>
            </a:r>
            <a:r>
              <a:rPr lang="en-US" sz="2800" dirty="0" err="1"/>
              <a:t>itslearning</a:t>
            </a:r>
            <a:r>
              <a:rPr lang="en-US" sz="2800" dirty="0" smtClean="0"/>
              <a:t>!</a:t>
            </a:r>
            <a:endParaRPr lang="tr-TR" sz="2800" dirty="0" smtClean="0"/>
          </a:p>
          <a:p>
            <a:pPr marL="457200" lvl="0" indent="-406400" algn="l" rtl="0">
              <a:lnSpc>
                <a:spcPct val="100000"/>
              </a:lnSpc>
              <a:spcBef>
                <a:spcPts val="0"/>
              </a:spcBef>
              <a:spcAft>
                <a:spcPts val="0"/>
              </a:spcAft>
              <a:buSzPts val="2800"/>
              <a:buChar char="-"/>
            </a:pPr>
            <a:endParaRPr lang="tr-TR" sz="2800" dirty="0"/>
          </a:p>
          <a:p>
            <a:pPr marL="457200" lvl="0" indent="-406400" algn="l" rtl="0">
              <a:lnSpc>
                <a:spcPct val="100000"/>
              </a:lnSpc>
              <a:spcBef>
                <a:spcPts val="0"/>
              </a:spcBef>
              <a:spcAft>
                <a:spcPts val="0"/>
              </a:spcAft>
              <a:buSzPts val="2800"/>
              <a:buChar char="-"/>
            </a:pPr>
            <a:endParaRPr lang="tr-TR" sz="2800" dirty="0" smtClean="0"/>
          </a:p>
          <a:p>
            <a:pPr marL="50800" lvl="0" indent="0" algn="l" rtl="0">
              <a:lnSpc>
                <a:spcPct val="100000"/>
              </a:lnSpc>
              <a:spcBef>
                <a:spcPts val="0"/>
              </a:spcBef>
              <a:spcAft>
                <a:spcPts val="0"/>
              </a:spcAft>
              <a:buSzPts val="2800"/>
            </a:pPr>
            <a:r>
              <a:rPr lang="tr-TR" sz="7200" dirty="0" smtClean="0"/>
              <a:t>DEADLINE: </a:t>
            </a:r>
          </a:p>
          <a:p>
            <a:pPr marL="50800" lvl="0" indent="0" algn="l" rtl="0">
              <a:lnSpc>
                <a:spcPct val="100000"/>
              </a:lnSpc>
              <a:spcBef>
                <a:spcPts val="0"/>
              </a:spcBef>
              <a:spcAft>
                <a:spcPts val="0"/>
              </a:spcAft>
              <a:buSzPts val="2800"/>
            </a:pPr>
            <a:r>
              <a:rPr lang="tr-TR" sz="7200" b="1" dirty="0" smtClean="0"/>
              <a:t>19th April </a:t>
            </a:r>
          </a:p>
          <a:p>
            <a:pPr marL="50800" lvl="0" indent="0" algn="l" rtl="0">
              <a:lnSpc>
                <a:spcPct val="100000"/>
              </a:lnSpc>
              <a:spcBef>
                <a:spcPts val="0"/>
              </a:spcBef>
              <a:spcAft>
                <a:spcPts val="0"/>
              </a:spcAft>
              <a:buSzPts val="2800"/>
            </a:pPr>
            <a:r>
              <a:rPr lang="tr-TR" sz="7200" b="1" dirty="0" smtClean="0"/>
              <a:t>18:00</a:t>
            </a:r>
            <a:endParaRPr sz="7200" b="1" dirty="0"/>
          </a:p>
          <a:p>
            <a:pPr marL="0" lvl="0" indent="0" algn="l" rtl="0">
              <a:lnSpc>
                <a:spcPct val="100000"/>
              </a:lnSpc>
              <a:spcBef>
                <a:spcPts val="2000"/>
              </a:spcBef>
              <a:spcAft>
                <a:spcPts val="0"/>
              </a:spcAft>
              <a:buClr>
                <a:schemeClr val="dk1"/>
              </a:buClr>
              <a:buSzPts val="2800"/>
              <a:buNone/>
            </a:pPr>
            <a:endParaRPr sz="2800" dirty="0"/>
          </a:p>
        </p:txBody>
      </p:sp>
      <p:pic>
        <p:nvPicPr>
          <p:cNvPr id="421" name="Google Shape;421;gcaf9980a82_0_232"/>
          <p:cNvPicPr preferRelativeResize="0"/>
          <p:nvPr/>
        </p:nvPicPr>
        <p:blipFill rotWithShape="1">
          <a:blip r:embed="rId3">
            <a:alphaModFix/>
          </a:blip>
          <a:srcRect t="23499" r="82470" b="16059"/>
          <a:stretch/>
        </p:blipFill>
        <p:spPr>
          <a:xfrm>
            <a:off x="10542900" y="0"/>
            <a:ext cx="7071797" cy="13716000"/>
          </a:xfrm>
          <a:prstGeom prst="rect">
            <a:avLst/>
          </a:prstGeom>
          <a:noFill/>
          <a:ln>
            <a:noFill/>
          </a:ln>
        </p:spPr>
      </p:pic>
      <p:cxnSp>
        <p:nvCxnSpPr>
          <p:cNvPr id="422" name="Google Shape;422;gcaf9980a82_0_232"/>
          <p:cNvCxnSpPr/>
          <p:nvPr/>
        </p:nvCxnSpPr>
        <p:spPr>
          <a:xfrm rot="10800000" flipH="1">
            <a:off x="7563025" y="2371500"/>
            <a:ext cx="4593300" cy="4785600"/>
          </a:xfrm>
          <a:prstGeom prst="straightConnector1">
            <a:avLst/>
          </a:prstGeom>
          <a:noFill/>
          <a:ln w="38100" cap="flat" cmpd="sng">
            <a:solidFill>
              <a:srgbClr val="FF0000"/>
            </a:solidFill>
            <a:prstDash val="solid"/>
            <a:round/>
            <a:headEnd type="none" w="med" len="med"/>
            <a:tailEnd type="triangle" w="med" len="med"/>
          </a:ln>
        </p:spPr>
      </p:cxnSp>
      <p:pic>
        <p:nvPicPr>
          <p:cNvPr id="423" name="Google Shape;423;gcaf9980a82_0_232"/>
          <p:cNvPicPr preferRelativeResize="0"/>
          <p:nvPr/>
        </p:nvPicPr>
        <p:blipFill rotWithShape="1">
          <a:blip r:embed="rId4">
            <a:alphaModFix/>
          </a:blip>
          <a:srcRect l="13345" t="18135" r="59173" b="13712"/>
          <a:stretch/>
        </p:blipFill>
        <p:spPr>
          <a:xfrm>
            <a:off x="16919651" y="0"/>
            <a:ext cx="7464350" cy="10412825"/>
          </a:xfrm>
          <a:prstGeom prst="rect">
            <a:avLst/>
          </a:prstGeom>
          <a:noFill/>
          <a:ln>
            <a:noFill/>
          </a:ln>
        </p:spPr>
      </p:pic>
      <p:cxnSp>
        <p:nvCxnSpPr>
          <p:cNvPr id="424" name="Google Shape;424;gcaf9980a82_0_232"/>
          <p:cNvCxnSpPr/>
          <p:nvPr/>
        </p:nvCxnSpPr>
        <p:spPr>
          <a:xfrm rot="10800000" flipH="1">
            <a:off x="7541675" y="1367525"/>
            <a:ext cx="15126000" cy="6622800"/>
          </a:xfrm>
          <a:prstGeom prst="straightConnector1">
            <a:avLst/>
          </a:prstGeom>
          <a:noFill/>
          <a:ln w="38100" cap="flat" cmpd="sng">
            <a:solidFill>
              <a:srgbClr val="FF0000"/>
            </a:solidFill>
            <a:prstDash val="solid"/>
            <a:round/>
            <a:headEnd type="none" w="med" len="med"/>
            <a:tailEnd type="triangle" w="med" len="med"/>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8"/>
          <p:cNvSpPr txBox="1">
            <a:spLocks noGrp="1"/>
          </p:cNvSpPr>
          <p:nvPr>
            <p:ph type="title"/>
          </p:nvPr>
        </p:nvSpPr>
        <p:spPr>
          <a:xfrm>
            <a:off x="1679576" y="914399"/>
            <a:ext cx="9046123" cy="4365523"/>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5000"/>
              <a:buFont typeface="Helvetica Neue"/>
              <a:buNone/>
            </a:pPr>
            <a:r>
              <a:rPr lang="en-US"/>
              <a:t>ASSIGNING A GAME MODE</a:t>
            </a:r>
            <a:endParaRPr/>
          </a:p>
        </p:txBody>
      </p:sp>
      <p:sp>
        <p:nvSpPr>
          <p:cNvPr id="125" name="Google Shape;125;p8"/>
          <p:cNvSpPr txBox="1">
            <a:spLocks noGrp="1"/>
          </p:cNvSpPr>
          <p:nvPr>
            <p:ph type="body" idx="2"/>
          </p:nvPr>
        </p:nvSpPr>
        <p:spPr>
          <a:xfrm>
            <a:off x="1679575" y="5943600"/>
            <a:ext cx="9045575" cy="8002587"/>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dk1"/>
              </a:buClr>
              <a:buSzPts val="2800"/>
              <a:buNone/>
            </a:pPr>
            <a:r>
              <a:rPr lang="en-US" sz="2800" dirty="0"/>
              <a:t>To specify the default Game Mode of a project, go to </a:t>
            </a:r>
            <a:r>
              <a:rPr lang="en-US" sz="2800" b="1" dirty="0"/>
              <a:t>Edit &gt; Project Settings...</a:t>
            </a:r>
            <a:r>
              <a:rPr lang="en-US" sz="2800" dirty="0"/>
              <a:t> in the </a:t>
            </a:r>
            <a:r>
              <a:rPr lang="en-US" sz="2800" b="1" dirty="0"/>
              <a:t>Level Editor</a:t>
            </a:r>
            <a:r>
              <a:rPr lang="en-US" sz="2800" dirty="0"/>
              <a:t> and in the </a:t>
            </a:r>
            <a:r>
              <a:rPr lang="en-US" sz="2800" b="1" dirty="0"/>
              <a:t>Project</a:t>
            </a:r>
            <a:r>
              <a:rPr lang="en-US" sz="2800" dirty="0"/>
              <a:t> category select the </a:t>
            </a:r>
            <a:r>
              <a:rPr lang="en-US" sz="2800" b="1" dirty="0"/>
              <a:t>Maps &amp; Modes</a:t>
            </a:r>
            <a:r>
              <a:rPr lang="en-US" sz="2800" dirty="0"/>
              <a:t> option. Choose the Game Mode in the </a:t>
            </a:r>
            <a:r>
              <a:rPr lang="en-US" sz="2800" b="1" dirty="0"/>
              <a:t>Default </a:t>
            </a:r>
            <a:r>
              <a:rPr lang="en-US" sz="2800" b="1" dirty="0" err="1"/>
              <a:t>GameMode</a:t>
            </a:r>
            <a:r>
              <a:rPr lang="en-US" sz="2800" dirty="0"/>
              <a:t> property’s drop-down, as seen in the top image on the right.</a:t>
            </a:r>
            <a:endParaRPr dirty="0"/>
          </a:p>
          <a:p>
            <a:pPr marL="0" lvl="0" indent="0" algn="l" rtl="0">
              <a:lnSpc>
                <a:spcPct val="100000"/>
              </a:lnSpc>
              <a:spcBef>
                <a:spcPts val="2000"/>
              </a:spcBef>
              <a:spcAft>
                <a:spcPts val="0"/>
              </a:spcAft>
              <a:buClr>
                <a:schemeClr val="dk1"/>
              </a:buClr>
              <a:buSzPts val="2800"/>
              <a:buNone/>
            </a:pPr>
            <a:r>
              <a:rPr lang="en-US" sz="2800" dirty="0"/>
              <a:t>To specify the Game Mode of a Level, click the </a:t>
            </a:r>
            <a:r>
              <a:rPr lang="en-US" sz="2800" b="1" dirty="0"/>
              <a:t>Settings</a:t>
            </a:r>
            <a:r>
              <a:rPr lang="en-US" sz="2800" dirty="0"/>
              <a:t> button in the </a:t>
            </a:r>
            <a:r>
              <a:rPr lang="en-US" sz="2800" b="1" dirty="0"/>
              <a:t>Level Editor </a:t>
            </a:r>
            <a:r>
              <a:rPr lang="en-US" sz="2800" dirty="0"/>
              <a:t>and choose the </a:t>
            </a:r>
            <a:r>
              <a:rPr lang="en-US" sz="2800" b="1" dirty="0"/>
              <a:t>World Settings</a:t>
            </a:r>
            <a:r>
              <a:rPr lang="en-US" sz="2800" dirty="0"/>
              <a:t> option. Choose the Game Mode in the </a:t>
            </a:r>
            <a:r>
              <a:rPr lang="en-US" sz="2800" b="1" dirty="0" err="1"/>
              <a:t>GameMode</a:t>
            </a:r>
            <a:r>
              <a:rPr lang="en-US" sz="2800" b="1" dirty="0"/>
              <a:t> Override</a:t>
            </a:r>
            <a:r>
              <a:rPr lang="en-US" sz="2800" dirty="0"/>
              <a:t> property’s drop-down, as seen in the bottom image.</a:t>
            </a:r>
            <a:endParaRPr sz="2800" dirty="0"/>
          </a:p>
          <a:p>
            <a:pPr marL="0" lvl="0" indent="0" algn="l" rtl="0">
              <a:lnSpc>
                <a:spcPct val="100000"/>
              </a:lnSpc>
              <a:spcBef>
                <a:spcPts val="2000"/>
              </a:spcBef>
              <a:spcAft>
                <a:spcPts val="0"/>
              </a:spcAft>
              <a:buClr>
                <a:schemeClr val="dk1"/>
              </a:buClr>
              <a:buSzPts val="2800"/>
              <a:buNone/>
            </a:pPr>
            <a:r>
              <a:rPr lang="en-US" sz="2800" dirty="0"/>
              <a:t>The Game Mode of a Level overrides the default Game Mode of the project.</a:t>
            </a:r>
            <a:endParaRPr sz="2800" dirty="0"/>
          </a:p>
          <a:p>
            <a:pPr marL="0" lvl="0" indent="0" algn="l" rtl="0">
              <a:lnSpc>
                <a:spcPct val="100000"/>
              </a:lnSpc>
              <a:spcBef>
                <a:spcPts val="2000"/>
              </a:spcBef>
              <a:spcAft>
                <a:spcPts val="0"/>
              </a:spcAft>
              <a:buClr>
                <a:schemeClr val="dk1"/>
              </a:buClr>
              <a:buSzPts val="2800"/>
              <a:buNone/>
            </a:pPr>
            <a:endParaRPr sz="2800" dirty="0"/>
          </a:p>
        </p:txBody>
      </p:sp>
      <p:pic>
        <p:nvPicPr>
          <p:cNvPr id="126" name="Google Shape;126;p8"/>
          <p:cNvPicPr preferRelativeResize="0">
            <a:picLocks noGrp="1"/>
          </p:cNvPicPr>
          <p:nvPr>
            <p:ph type="body" idx="1"/>
          </p:nvPr>
        </p:nvPicPr>
        <p:blipFill rotWithShape="1">
          <a:blip r:embed="rId3">
            <a:alphaModFix/>
          </a:blip>
          <a:srcRect/>
          <a:stretch/>
        </p:blipFill>
        <p:spPr>
          <a:xfrm>
            <a:off x="12146280" y="681026"/>
            <a:ext cx="12243855" cy="4598895"/>
          </a:xfrm>
          <a:prstGeom prst="rect">
            <a:avLst/>
          </a:prstGeom>
          <a:noFill/>
          <a:ln>
            <a:noFill/>
          </a:ln>
        </p:spPr>
      </p:pic>
      <p:pic>
        <p:nvPicPr>
          <p:cNvPr id="127" name="Google Shape;127;p8"/>
          <p:cNvPicPr preferRelativeResize="0"/>
          <p:nvPr/>
        </p:nvPicPr>
        <p:blipFill rotWithShape="1">
          <a:blip r:embed="rId4">
            <a:alphaModFix/>
          </a:blip>
          <a:srcRect/>
          <a:stretch/>
        </p:blipFill>
        <p:spPr>
          <a:xfrm>
            <a:off x="14053642" y="5713413"/>
            <a:ext cx="8446113" cy="732156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9"/>
          <p:cNvSpPr txBox="1">
            <a:spLocks noGrp="1"/>
          </p:cNvSpPr>
          <p:nvPr>
            <p:ph type="title"/>
          </p:nvPr>
        </p:nvSpPr>
        <p:spPr>
          <a:xfrm>
            <a:off x="1679576" y="914399"/>
            <a:ext cx="9046123" cy="4365523"/>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5000"/>
              <a:buFont typeface="Helvetica Neue"/>
              <a:buNone/>
            </a:pPr>
            <a:r>
              <a:rPr lang="en-US"/>
              <a:t>GAME STATE</a:t>
            </a:r>
            <a:endParaRPr/>
          </a:p>
        </p:txBody>
      </p:sp>
      <p:sp>
        <p:nvSpPr>
          <p:cNvPr id="133" name="Google Shape;133;p9"/>
          <p:cNvSpPr txBox="1">
            <a:spLocks noGrp="1"/>
          </p:cNvSpPr>
          <p:nvPr>
            <p:ph type="body" idx="2"/>
          </p:nvPr>
        </p:nvSpPr>
        <p:spPr>
          <a:xfrm>
            <a:off x="1679575" y="5943600"/>
            <a:ext cx="9045575" cy="8002587"/>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dk1"/>
              </a:buClr>
              <a:buSzPts val="2800"/>
              <a:buNone/>
            </a:pPr>
            <a:r>
              <a:rPr lang="en-US" sz="2800"/>
              <a:t>The </a:t>
            </a:r>
            <a:r>
              <a:rPr lang="en-US" sz="2800" b="1"/>
              <a:t>Game State</a:t>
            </a:r>
            <a:r>
              <a:rPr lang="en-US" sz="2800"/>
              <a:t> class is used to keep track of the variables that represent the current state of the game, and it is shared with all clients in a multiplayer game.</a:t>
            </a:r>
            <a:endParaRPr/>
          </a:p>
          <a:p>
            <a:pPr marL="0" lvl="0" indent="0" algn="l" rtl="0">
              <a:lnSpc>
                <a:spcPct val="100000"/>
              </a:lnSpc>
              <a:spcBef>
                <a:spcPts val="2000"/>
              </a:spcBef>
              <a:spcAft>
                <a:spcPts val="0"/>
              </a:spcAft>
              <a:buClr>
                <a:schemeClr val="dk1"/>
              </a:buClr>
              <a:buSzPts val="2800"/>
              <a:buNone/>
            </a:pPr>
            <a:r>
              <a:rPr lang="en-US" sz="2800"/>
              <a:t>The basic idea is that a Game Mode defines the rules on the server, whereas the Game State manages the information that changes in the game and needs to be sent to the clients.</a:t>
            </a:r>
            <a:endParaRPr/>
          </a:p>
          <a:p>
            <a:pPr marL="0" lvl="0" indent="0" algn="l" rtl="0">
              <a:lnSpc>
                <a:spcPct val="100000"/>
              </a:lnSpc>
              <a:spcBef>
                <a:spcPts val="2000"/>
              </a:spcBef>
              <a:spcAft>
                <a:spcPts val="0"/>
              </a:spcAft>
              <a:buClr>
                <a:schemeClr val="dk1"/>
              </a:buClr>
              <a:buSzPts val="2800"/>
              <a:buNone/>
            </a:pPr>
            <a:r>
              <a:rPr lang="en-US" sz="2800"/>
              <a:t>To use a new Blueprint based on the Game State class, you must assign your custom Game State class to the </a:t>
            </a:r>
            <a:r>
              <a:rPr lang="en-US" sz="2800" b="1"/>
              <a:t>Game State Class</a:t>
            </a:r>
            <a:r>
              <a:rPr lang="en-US" sz="2800"/>
              <a:t> parameter of the Game Mode.</a:t>
            </a:r>
            <a:endParaRPr sz="2800"/>
          </a:p>
          <a:p>
            <a:pPr marL="0" lvl="0" indent="0" algn="l" rtl="0">
              <a:lnSpc>
                <a:spcPct val="100000"/>
              </a:lnSpc>
              <a:spcBef>
                <a:spcPts val="2000"/>
              </a:spcBef>
              <a:spcAft>
                <a:spcPts val="0"/>
              </a:spcAft>
              <a:buClr>
                <a:schemeClr val="dk1"/>
              </a:buClr>
              <a:buSzPts val="2800"/>
              <a:buNone/>
            </a:pPr>
            <a:r>
              <a:rPr lang="en-US" sz="2800"/>
              <a:t>The Game State class extends the Game State Base class and adds some multiplayer functionality.</a:t>
            </a:r>
            <a:endParaRPr sz="2800"/>
          </a:p>
          <a:p>
            <a:pPr marL="0" lvl="0" indent="0" algn="l" rtl="0">
              <a:lnSpc>
                <a:spcPct val="100000"/>
              </a:lnSpc>
              <a:spcBef>
                <a:spcPts val="2000"/>
              </a:spcBef>
              <a:spcAft>
                <a:spcPts val="0"/>
              </a:spcAft>
              <a:buClr>
                <a:schemeClr val="dk1"/>
              </a:buClr>
              <a:buSzPts val="2800"/>
              <a:buNone/>
            </a:pPr>
            <a:endParaRPr sz="2800"/>
          </a:p>
        </p:txBody>
      </p:sp>
      <p:pic>
        <p:nvPicPr>
          <p:cNvPr id="134" name="Google Shape;134;p9"/>
          <p:cNvPicPr preferRelativeResize="0">
            <a:picLocks noGrp="1"/>
          </p:cNvPicPr>
          <p:nvPr>
            <p:ph type="body" idx="1"/>
          </p:nvPr>
        </p:nvPicPr>
        <p:blipFill rotWithShape="1">
          <a:blip r:embed="rId3">
            <a:alphaModFix/>
          </a:blip>
          <a:srcRect/>
          <a:stretch/>
        </p:blipFill>
        <p:spPr>
          <a:xfrm>
            <a:off x="14098177" y="4127915"/>
            <a:ext cx="8605701" cy="546016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10"/>
          <p:cNvSpPr txBox="1">
            <a:spLocks noGrp="1"/>
          </p:cNvSpPr>
          <p:nvPr>
            <p:ph type="title"/>
          </p:nvPr>
        </p:nvSpPr>
        <p:spPr>
          <a:xfrm>
            <a:off x="1679576" y="914399"/>
            <a:ext cx="9046123" cy="4365523"/>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5000"/>
              <a:buFont typeface="Helvetica Neue"/>
              <a:buNone/>
            </a:pPr>
            <a:r>
              <a:rPr lang="en-US"/>
              <a:t>PLAYER CONTROLLER</a:t>
            </a:r>
            <a:endParaRPr/>
          </a:p>
        </p:txBody>
      </p:sp>
      <p:sp>
        <p:nvSpPr>
          <p:cNvPr id="140" name="Google Shape;140;p10"/>
          <p:cNvSpPr txBox="1">
            <a:spLocks noGrp="1"/>
          </p:cNvSpPr>
          <p:nvPr>
            <p:ph type="body" idx="2"/>
          </p:nvPr>
        </p:nvSpPr>
        <p:spPr>
          <a:xfrm>
            <a:off x="1679575" y="5943600"/>
            <a:ext cx="9045575" cy="8002587"/>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dk1"/>
              </a:buClr>
              <a:buSzPts val="2800"/>
              <a:buNone/>
            </a:pPr>
            <a:r>
              <a:rPr lang="en-US" sz="2800"/>
              <a:t>The </a:t>
            </a:r>
            <a:r>
              <a:rPr lang="en-US" sz="2800" b="1"/>
              <a:t>Controller</a:t>
            </a:r>
            <a:r>
              <a:rPr lang="en-US" sz="2800"/>
              <a:t> class has two main subclasses. The </a:t>
            </a:r>
            <a:r>
              <a:rPr lang="en-US" sz="2800" b="1"/>
              <a:t>Player Controller</a:t>
            </a:r>
            <a:r>
              <a:rPr lang="en-US" sz="2800"/>
              <a:t> class is used by human players, and the </a:t>
            </a:r>
            <a:r>
              <a:rPr lang="en-US" sz="2800" b="1"/>
              <a:t>AI Controller</a:t>
            </a:r>
            <a:r>
              <a:rPr lang="en-US" sz="2800"/>
              <a:t> class uses artificial intelligence to control the </a:t>
            </a:r>
            <a:r>
              <a:rPr lang="en-US" sz="2800" b="1"/>
              <a:t>Pawn</a:t>
            </a:r>
            <a:r>
              <a:rPr lang="en-US" sz="2800"/>
              <a:t>.</a:t>
            </a:r>
            <a:endParaRPr/>
          </a:p>
          <a:p>
            <a:pPr marL="0" lvl="0" indent="0" algn="l" rtl="0">
              <a:lnSpc>
                <a:spcPct val="100000"/>
              </a:lnSpc>
              <a:spcBef>
                <a:spcPts val="2000"/>
              </a:spcBef>
              <a:spcAft>
                <a:spcPts val="0"/>
              </a:spcAft>
              <a:buClr>
                <a:schemeClr val="dk1"/>
              </a:buClr>
              <a:buSzPts val="2800"/>
              <a:buNone/>
            </a:pPr>
            <a:r>
              <a:rPr lang="en-US" sz="2800" b="1"/>
              <a:t>Pawn</a:t>
            </a:r>
            <a:r>
              <a:rPr lang="en-US" sz="2800"/>
              <a:t> and </a:t>
            </a:r>
            <a:r>
              <a:rPr lang="en-US" sz="2800" b="1"/>
              <a:t>Character</a:t>
            </a:r>
            <a:r>
              <a:rPr lang="en-US" sz="2800"/>
              <a:t> classes only receive input events if they are being possessed by a Player Controller.</a:t>
            </a:r>
            <a:endParaRPr/>
          </a:p>
          <a:p>
            <a:pPr marL="0" lvl="0" indent="0" algn="l" rtl="0">
              <a:lnSpc>
                <a:spcPct val="100000"/>
              </a:lnSpc>
              <a:spcBef>
                <a:spcPts val="2000"/>
              </a:spcBef>
              <a:spcAft>
                <a:spcPts val="0"/>
              </a:spcAft>
              <a:buClr>
                <a:schemeClr val="dk1"/>
              </a:buClr>
              <a:buSzPts val="2800"/>
              <a:buNone/>
            </a:pPr>
            <a:r>
              <a:rPr lang="en-US" sz="2800"/>
              <a:t>The Pawn class being possessed by a Player Controller can be changed in-game. The image on the right is from a Level Blueprint and shows the use of the </a:t>
            </a:r>
            <a:r>
              <a:rPr lang="en-US" sz="2800" b="1"/>
              <a:t>Possess</a:t>
            </a:r>
            <a:r>
              <a:rPr lang="en-US" sz="2800"/>
              <a:t> function. In this example, a </a:t>
            </a:r>
            <a:r>
              <a:rPr lang="en-US" sz="2800" b="1"/>
              <a:t>Player Controller </a:t>
            </a:r>
            <a:r>
              <a:rPr lang="en-US" sz="2800"/>
              <a:t>will possess the </a:t>
            </a:r>
            <a:r>
              <a:rPr lang="en-US" sz="2800" b="1"/>
              <a:t>BP_Car</a:t>
            </a:r>
            <a:r>
              <a:rPr lang="en-US" sz="2800"/>
              <a:t> Pawn Actor in the Level when the </a:t>
            </a:r>
            <a:r>
              <a:rPr lang="en-US" sz="2800" b="1"/>
              <a:t>Enter</a:t>
            </a:r>
            <a:r>
              <a:rPr lang="en-US" sz="2800"/>
              <a:t> key is pressed.</a:t>
            </a:r>
            <a:endParaRPr sz="2800"/>
          </a:p>
        </p:txBody>
      </p:sp>
      <p:sp>
        <p:nvSpPr>
          <p:cNvPr id="141" name="Google Shape;141;p10"/>
          <p:cNvSpPr txBox="1">
            <a:spLocks noGrp="1"/>
          </p:cNvSpPr>
          <p:nvPr>
            <p:ph type="body" idx="1"/>
          </p:nvPr>
        </p:nvSpPr>
        <p:spPr>
          <a:xfrm>
            <a:off x="12129796" y="0"/>
            <a:ext cx="12254203" cy="137160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800"/>
              <a:buNone/>
            </a:pPr>
            <a:r>
              <a:rPr lang="en-US"/>
              <a:t> </a:t>
            </a:r>
            <a:endParaRPr/>
          </a:p>
        </p:txBody>
      </p:sp>
      <p:pic>
        <p:nvPicPr>
          <p:cNvPr id="142" name="Google Shape;142;p10"/>
          <p:cNvPicPr preferRelativeResize="0"/>
          <p:nvPr/>
        </p:nvPicPr>
        <p:blipFill rotWithShape="1">
          <a:blip r:embed="rId3">
            <a:alphaModFix/>
          </a:blip>
          <a:srcRect/>
          <a:stretch/>
        </p:blipFill>
        <p:spPr>
          <a:xfrm>
            <a:off x="12545516" y="3619369"/>
            <a:ext cx="11385638" cy="6477262"/>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11"/>
          <p:cNvSpPr txBox="1">
            <a:spLocks noGrp="1"/>
          </p:cNvSpPr>
          <p:nvPr>
            <p:ph type="title"/>
          </p:nvPr>
        </p:nvSpPr>
        <p:spPr>
          <a:xfrm>
            <a:off x="1679576" y="914399"/>
            <a:ext cx="9046123" cy="4365523"/>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5000"/>
              <a:buFont typeface="Helvetica Neue"/>
              <a:buNone/>
            </a:pPr>
            <a:r>
              <a:rPr lang="en-US"/>
              <a:t>PLAYER STATE</a:t>
            </a:r>
            <a:endParaRPr/>
          </a:p>
        </p:txBody>
      </p:sp>
      <p:sp>
        <p:nvSpPr>
          <p:cNvPr id="148" name="Google Shape;148;p11"/>
          <p:cNvSpPr txBox="1">
            <a:spLocks noGrp="1"/>
          </p:cNvSpPr>
          <p:nvPr>
            <p:ph type="body" idx="2"/>
          </p:nvPr>
        </p:nvSpPr>
        <p:spPr>
          <a:xfrm>
            <a:off x="1679575" y="5943600"/>
            <a:ext cx="9045575" cy="8002587"/>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dk1"/>
              </a:buClr>
              <a:buSzPts val="2800"/>
              <a:buNone/>
            </a:pPr>
            <a:r>
              <a:rPr lang="en-US" sz="2800"/>
              <a:t>The </a:t>
            </a:r>
            <a:r>
              <a:rPr lang="en-US" sz="2800" b="1"/>
              <a:t>Player State</a:t>
            </a:r>
            <a:r>
              <a:rPr lang="en-US" sz="2800"/>
              <a:t> class is used to keep track of the information of a specific player that needs to be shared with the others clients in a multiplayer game.</a:t>
            </a:r>
            <a:endParaRPr/>
          </a:p>
          <a:p>
            <a:pPr marL="0" lvl="0" indent="0" algn="l" rtl="0">
              <a:lnSpc>
                <a:spcPct val="100000"/>
              </a:lnSpc>
              <a:spcBef>
                <a:spcPts val="2000"/>
              </a:spcBef>
              <a:spcAft>
                <a:spcPts val="0"/>
              </a:spcAft>
              <a:buClr>
                <a:schemeClr val="dk1"/>
              </a:buClr>
              <a:buSzPts val="2800"/>
              <a:buNone/>
            </a:pPr>
            <a:r>
              <a:rPr lang="en-US" sz="2800"/>
              <a:t>The Player Controller exists only on the clients, while the Player State is replicated to all clients from the server.</a:t>
            </a:r>
            <a:endParaRPr/>
          </a:p>
          <a:p>
            <a:pPr marL="0" lvl="0" indent="0" algn="l" rtl="0">
              <a:lnSpc>
                <a:spcPct val="100000"/>
              </a:lnSpc>
              <a:spcBef>
                <a:spcPts val="2000"/>
              </a:spcBef>
              <a:spcAft>
                <a:spcPts val="0"/>
              </a:spcAft>
              <a:buClr>
                <a:schemeClr val="dk1"/>
              </a:buClr>
              <a:buSzPts val="2800"/>
              <a:buNone/>
            </a:pPr>
            <a:r>
              <a:rPr lang="en-US" sz="2800"/>
              <a:t>To use a new Blueprint based on the Player State class, you must set it in the </a:t>
            </a:r>
            <a:r>
              <a:rPr lang="en-US" sz="2800" b="1"/>
              <a:t>Player State Class </a:t>
            </a:r>
            <a:r>
              <a:rPr lang="en-US" sz="2800"/>
              <a:t>parameter of the Game Mode.</a:t>
            </a:r>
            <a:endParaRPr sz="2800"/>
          </a:p>
          <a:p>
            <a:pPr marL="0" lvl="0" indent="0" algn="l" rtl="0">
              <a:lnSpc>
                <a:spcPct val="100000"/>
              </a:lnSpc>
              <a:spcBef>
                <a:spcPts val="2000"/>
              </a:spcBef>
              <a:spcAft>
                <a:spcPts val="0"/>
              </a:spcAft>
              <a:buClr>
                <a:schemeClr val="dk1"/>
              </a:buClr>
              <a:buSzPts val="2800"/>
              <a:buNone/>
            </a:pPr>
            <a:endParaRPr sz="2800"/>
          </a:p>
        </p:txBody>
      </p:sp>
      <p:pic>
        <p:nvPicPr>
          <p:cNvPr id="149" name="Google Shape;149;p11"/>
          <p:cNvPicPr preferRelativeResize="0">
            <a:picLocks noGrp="1"/>
          </p:cNvPicPr>
          <p:nvPr>
            <p:ph type="body" idx="1"/>
          </p:nvPr>
        </p:nvPicPr>
        <p:blipFill rotWithShape="1">
          <a:blip r:embed="rId3">
            <a:alphaModFix/>
          </a:blip>
          <a:srcRect/>
          <a:stretch/>
        </p:blipFill>
        <p:spPr>
          <a:xfrm>
            <a:off x="14193025" y="4675238"/>
            <a:ext cx="8511399" cy="4365523"/>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12"/>
          <p:cNvSpPr txBox="1">
            <a:spLocks noGrp="1"/>
          </p:cNvSpPr>
          <p:nvPr>
            <p:ph type="title"/>
          </p:nvPr>
        </p:nvSpPr>
        <p:spPr>
          <a:xfrm>
            <a:off x="1679576" y="914399"/>
            <a:ext cx="9046123" cy="4365523"/>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5000"/>
              <a:buFont typeface="Helvetica Neue"/>
              <a:buNone/>
            </a:pPr>
            <a:r>
              <a:rPr lang="en-US"/>
              <a:t>PAWN</a:t>
            </a:r>
            <a:endParaRPr/>
          </a:p>
        </p:txBody>
      </p:sp>
      <p:sp>
        <p:nvSpPr>
          <p:cNvPr id="155" name="Google Shape;155;p12"/>
          <p:cNvSpPr txBox="1">
            <a:spLocks noGrp="1"/>
          </p:cNvSpPr>
          <p:nvPr>
            <p:ph type="body" idx="2"/>
          </p:nvPr>
        </p:nvSpPr>
        <p:spPr>
          <a:xfrm>
            <a:off x="1679575" y="5943600"/>
            <a:ext cx="9045575" cy="8002587"/>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dk1"/>
              </a:buClr>
              <a:buSzPts val="2800"/>
              <a:buNone/>
            </a:pPr>
            <a:r>
              <a:rPr lang="en-US" sz="2800" b="1"/>
              <a:t>Pawns</a:t>
            </a:r>
            <a:r>
              <a:rPr lang="en-US" sz="2800"/>
              <a:t> are </a:t>
            </a:r>
            <a:r>
              <a:rPr lang="en-US" sz="2800" b="1"/>
              <a:t>Actors</a:t>
            </a:r>
            <a:r>
              <a:rPr lang="en-US" sz="2800"/>
              <a:t> that can be controlled (possessed) by </a:t>
            </a:r>
            <a:r>
              <a:rPr lang="en-US" sz="2800" b="1"/>
              <a:t>Controllers</a:t>
            </a:r>
            <a:r>
              <a:rPr lang="en-US" sz="2800"/>
              <a:t> (Player or AI).</a:t>
            </a:r>
            <a:endParaRPr/>
          </a:p>
          <a:p>
            <a:pPr marL="0" lvl="0" indent="0" algn="l" rtl="0">
              <a:lnSpc>
                <a:spcPct val="100000"/>
              </a:lnSpc>
              <a:spcBef>
                <a:spcPts val="2000"/>
              </a:spcBef>
              <a:spcAft>
                <a:spcPts val="0"/>
              </a:spcAft>
              <a:buClr>
                <a:schemeClr val="dk1"/>
              </a:buClr>
              <a:buSzPts val="2800"/>
              <a:buNone/>
            </a:pPr>
            <a:r>
              <a:rPr lang="en-US" sz="2800"/>
              <a:t>The Pawn class represents the physical body, and the Controller class represents the brain.</a:t>
            </a:r>
            <a:endParaRPr/>
          </a:p>
          <a:p>
            <a:pPr marL="0" lvl="0" indent="0" algn="l" rtl="0">
              <a:lnSpc>
                <a:spcPct val="100000"/>
              </a:lnSpc>
              <a:spcBef>
                <a:spcPts val="2000"/>
              </a:spcBef>
              <a:spcAft>
                <a:spcPts val="0"/>
              </a:spcAft>
              <a:buClr>
                <a:schemeClr val="dk1"/>
              </a:buClr>
              <a:buSzPts val="2800"/>
              <a:buNone/>
            </a:pPr>
            <a:r>
              <a:rPr lang="en-US" sz="2800"/>
              <a:t>The image on the right shows some of the parameters that are inherited from the Pawn class. The Pawn class can use the rotation values of the Controller that is possessing it.</a:t>
            </a:r>
            <a:endParaRPr/>
          </a:p>
          <a:p>
            <a:pPr marL="0" lvl="0" indent="0" algn="l" rtl="0">
              <a:lnSpc>
                <a:spcPct val="100000"/>
              </a:lnSpc>
              <a:spcBef>
                <a:spcPts val="2000"/>
              </a:spcBef>
              <a:spcAft>
                <a:spcPts val="0"/>
              </a:spcAft>
              <a:buClr>
                <a:schemeClr val="dk1"/>
              </a:buClr>
              <a:buSzPts val="2800"/>
              <a:buNone/>
            </a:pPr>
            <a:r>
              <a:rPr lang="en-US" sz="2800"/>
              <a:t>Other attributes indicate how the Pawn is possessed by a Controller.</a:t>
            </a:r>
            <a:endParaRPr sz="2800"/>
          </a:p>
        </p:txBody>
      </p:sp>
      <p:pic>
        <p:nvPicPr>
          <p:cNvPr id="156" name="Google Shape;156;p12"/>
          <p:cNvPicPr preferRelativeResize="0">
            <a:picLocks noGrp="1"/>
          </p:cNvPicPr>
          <p:nvPr>
            <p:ph type="body" idx="1"/>
          </p:nvPr>
        </p:nvPicPr>
        <p:blipFill rotWithShape="1">
          <a:blip r:embed="rId3">
            <a:alphaModFix/>
          </a:blip>
          <a:srcRect/>
          <a:stretch/>
        </p:blipFill>
        <p:spPr>
          <a:xfrm>
            <a:off x="13007830" y="3994701"/>
            <a:ext cx="10557563" cy="5726597"/>
          </a:xfrm>
          <a:prstGeom prst="rect">
            <a:avLst/>
          </a:prstGeom>
          <a:noFill/>
          <a:ln>
            <a:noFill/>
          </a:ln>
        </p:spPr>
      </p:pic>
    </p:spTree>
  </p:cSld>
  <p:clrMapOvr>
    <a:masterClrMapping/>
  </p:clrMapOvr>
</p:sld>
</file>

<file path=ppt/theme/theme1.xml><?xml version="1.0" encoding="utf-8"?>
<a:theme xmlns:a="http://schemas.openxmlformats.org/drawingml/2006/main" name="EpicTheme">
  <a:themeElements>
    <a:clrScheme name="Epic">
      <a:dk1>
        <a:srgbClr val="27292E"/>
      </a:dk1>
      <a:lt1>
        <a:srgbClr val="FFFFFF"/>
      </a:lt1>
      <a:dk2>
        <a:srgbClr val="323233"/>
      </a:dk2>
      <a:lt2>
        <a:srgbClr val="EDEFF3"/>
      </a:lt2>
      <a:accent1>
        <a:srgbClr val="F7941E"/>
      </a:accent1>
      <a:accent2>
        <a:srgbClr val="D9821D"/>
      </a:accent2>
      <a:accent3>
        <a:srgbClr val="A44724"/>
      </a:accent3>
      <a:accent4>
        <a:srgbClr val="F7941E"/>
      </a:accent4>
      <a:accent5>
        <a:srgbClr val="007EBF"/>
      </a:accent5>
      <a:accent6>
        <a:srgbClr val="00B0F0"/>
      </a:accent6>
      <a:hlink>
        <a:srgbClr val="F7941E"/>
      </a:hlink>
      <a:folHlink>
        <a:srgbClr val="A4472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FBFA27738593149980C7FEC53E75F35" ma:contentTypeVersion="2" ma:contentTypeDescription="Create a new document." ma:contentTypeScope="" ma:versionID="704ad1805291d62102c5f4021a562cd5">
  <xsd:schema xmlns:xsd="http://www.w3.org/2001/XMLSchema" xmlns:xs="http://www.w3.org/2001/XMLSchema" xmlns:p="http://schemas.microsoft.com/office/2006/metadata/properties" xmlns:ns2="4d899eff-2407-42f1-91a7-c0f888984327" targetNamespace="http://schemas.microsoft.com/office/2006/metadata/properties" ma:root="true" ma:fieldsID="0a00eae015eff5ba9ecc3f5552f98d07" ns2:_="">
    <xsd:import namespace="4d899eff-2407-42f1-91a7-c0f888984327"/>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d899eff-2407-42f1-91a7-c0f88898432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9EF3A1EF-E3FA-4FA4-AE0F-01105689A170}"/>
</file>

<file path=customXml/itemProps2.xml><?xml version="1.0" encoding="utf-8"?>
<ds:datastoreItem xmlns:ds="http://schemas.openxmlformats.org/officeDocument/2006/customXml" ds:itemID="{F17EF012-3F42-4C06-B712-EB0451AF6E87}"/>
</file>

<file path=customXml/itemProps3.xml><?xml version="1.0" encoding="utf-8"?>
<ds:datastoreItem xmlns:ds="http://schemas.openxmlformats.org/officeDocument/2006/customXml" ds:itemID="{824285E1-CE4A-4F7D-AC5B-A268D1CC6C1D}"/>
</file>

<file path=docProps/app.xml><?xml version="1.0" encoding="utf-8"?>
<Properties xmlns="http://schemas.openxmlformats.org/officeDocument/2006/extended-properties" xmlns:vt="http://schemas.openxmlformats.org/officeDocument/2006/docPropsVTypes">
  <TotalTime>147</TotalTime>
  <Words>3879</Words>
  <Application>Microsoft Office PowerPoint</Application>
  <PresentationFormat>Özel</PresentationFormat>
  <Paragraphs>270</Paragraphs>
  <Slides>45</Slides>
  <Notes>45</Notes>
  <HiddenSlides>0</HiddenSlides>
  <MMClips>0</MMClips>
  <ScaleCrop>false</ScaleCrop>
  <HeadingPairs>
    <vt:vector size="6" baseType="variant">
      <vt:variant>
        <vt:lpstr>Kullanılan Yazı Tipleri</vt:lpstr>
      </vt:variant>
      <vt:variant>
        <vt:i4>3</vt:i4>
      </vt:variant>
      <vt:variant>
        <vt:lpstr>Tema</vt:lpstr>
      </vt:variant>
      <vt:variant>
        <vt:i4>1</vt:i4>
      </vt:variant>
      <vt:variant>
        <vt:lpstr>Slayt Başlıkları</vt:lpstr>
      </vt:variant>
      <vt:variant>
        <vt:i4>45</vt:i4>
      </vt:variant>
    </vt:vector>
  </HeadingPairs>
  <TitlesOfParts>
    <vt:vector size="49" baseType="lpstr">
      <vt:lpstr>Arial</vt:lpstr>
      <vt:lpstr>Calibri</vt:lpstr>
      <vt:lpstr>Helvetica Neue</vt:lpstr>
      <vt:lpstr>EpicTheme</vt:lpstr>
      <vt:lpstr>PowerPoint Sunusu</vt:lpstr>
      <vt:lpstr>LECTURE GOALS AND OUTCOMES </vt:lpstr>
      <vt:lpstr>COMMON CLASSES</vt:lpstr>
      <vt:lpstr>GAME MODE</vt:lpstr>
      <vt:lpstr>ASSIGNING A GAME MODE</vt:lpstr>
      <vt:lpstr>GAME STATE</vt:lpstr>
      <vt:lpstr>PLAYER CONTROLLER</vt:lpstr>
      <vt:lpstr>PLAYER STATE</vt:lpstr>
      <vt:lpstr>PAWN</vt:lpstr>
      <vt:lpstr>PAWN: CHARACTER</vt:lpstr>
      <vt:lpstr>CHARACTER MOVEMENT</vt:lpstr>
      <vt:lpstr>PAWN: VEHICLE</vt:lpstr>
      <vt:lpstr>HUD</vt:lpstr>
      <vt:lpstr>GAME INSTANCE</vt:lpstr>
      <vt:lpstr>GAME SESSION</vt:lpstr>
      <vt:lpstr>PowerPoint Sunusu</vt:lpstr>
      <vt:lpstr>PowerPoint Sunusu</vt:lpstr>
      <vt:lpstr>GAME CLASSES</vt:lpstr>
      <vt:lpstr>PowerPoint Sunusu</vt:lpstr>
      <vt:lpstr>CREATING THE PROJECT</vt:lpstr>
      <vt:lpstr>BP_GUIDE_GAMEMODE</vt:lpstr>
      <vt:lpstr>BP_GUIDE_GAMEMODE: START GAME MACRO</vt:lpstr>
      <vt:lpstr>PowerPoint Sunusu</vt:lpstr>
      <vt:lpstr>BP_GUIDE_GAMEMODE: USING THE MACRO</vt:lpstr>
      <vt:lpstr>BP_GUIDE_GAMEMODE: CLOCK EVENT</vt:lpstr>
      <vt:lpstr>PowerPoint Sunusu</vt:lpstr>
      <vt:lpstr>PowerPoint Sunusu</vt:lpstr>
      <vt:lpstr>BP_GUIDE_HUD</vt:lpstr>
      <vt:lpstr>BP_GUIDE_HUD:  SCREEN COORDINATES</vt:lpstr>
      <vt:lpstr>PowerPoint Sunusu</vt:lpstr>
      <vt:lpstr>BP_GUIDE_HUD: RECEIVE DRAW HUD 2/3</vt:lpstr>
      <vt:lpstr>PowerPoint Sunusu</vt:lpstr>
      <vt:lpstr>BP_STATUE</vt:lpstr>
      <vt:lpstr>PowerPoint Sunusu</vt:lpstr>
      <vt:lpstr>PowerPoint Sunusu</vt:lpstr>
      <vt:lpstr>BP_STATUE: ACTOR BEGIN OVERLAP 1/2</vt:lpstr>
      <vt:lpstr>BP_STATUE: ACTOR BEGIN OVERLAP 2/2</vt:lpstr>
      <vt:lpstr>SETTING THE GAME MODE</vt:lpstr>
      <vt:lpstr>PowerPoint Sunusu</vt:lpstr>
      <vt:lpstr>PowerPoint Sunusu</vt:lpstr>
      <vt:lpstr>PowerPoint Sunusu</vt:lpstr>
      <vt:lpstr>PowerPoint Sunusu</vt:lpstr>
      <vt:lpstr>SOME EXAMPLES FOR THE MAIN MECHANIC</vt:lpstr>
      <vt:lpstr>SOME EXAMPLES FOR THE SECONDARY MECHANIC</vt:lpstr>
      <vt:lpstr>PowerPoint Sunusu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Sunusu</dc:title>
  <dc:creator>Marcos Romero</dc:creator>
  <cp:lastModifiedBy>Galip KARTOGLU</cp:lastModifiedBy>
  <cp:revision>6</cp:revision>
  <dcterms:modified xsi:type="dcterms:W3CDTF">2022-04-05T07:42:15Z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0x010100CFBFA27738593149980C7FEC53E75F35</vt:lpwstr>
  </property>
</Properties>
</file>